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Layouts/slideLayout1.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Override PartName="/ppt/media/image3.jpeg" ContentType="image/jpeg"/>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 id="305" r:id="rId57"/>
  </p:sldIdLst>
  <p:sldSz cx="9144000" cy="6858000"/>
  <p:notesSz cx="6858000" cy="9144000"/>
  <p:defaultTextStyle>
    <a:lvl1pPr>
      <a:defRPr sz="2000">
        <a:latin typeface="Arial"/>
        <a:ea typeface="Arial"/>
        <a:cs typeface="Arial"/>
        <a:sym typeface="Arial"/>
      </a:defRPr>
    </a:lvl1pPr>
    <a:lvl2pPr indent="457200">
      <a:defRPr sz="2000">
        <a:latin typeface="Arial"/>
        <a:ea typeface="Arial"/>
        <a:cs typeface="Arial"/>
        <a:sym typeface="Arial"/>
      </a:defRPr>
    </a:lvl2pPr>
    <a:lvl3pPr indent="914400">
      <a:defRPr sz="2000">
        <a:latin typeface="Arial"/>
        <a:ea typeface="Arial"/>
        <a:cs typeface="Arial"/>
        <a:sym typeface="Arial"/>
      </a:defRPr>
    </a:lvl3pPr>
    <a:lvl4pPr indent="1371600">
      <a:defRPr sz="2000">
        <a:latin typeface="Arial"/>
        <a:ea typeface="Arial"/>
        <a:cs typeface="Arial"/>
        <a:sym typeface="Arial"/>
      </a:defRPr>
    </a:lvl4pPr>
    <a:lvl5pPr indent="1828800">
      <a:defRPr sz="2000">
        <a:latin typeface="Arial"/>
        <a:ea typeface="Arial"/>
        <a:cs typeface="Arial"/>
        <a:sym typeface="Arial"/>
      </a:defRPr>
    </a:lvl5pPr>
    <a:lvl6pPr>
      <a:defRPr sz="2000">
        <a:latin typeface="Arial"/>
        <a:ea typeface="Arial"/>
        <a:cs typeface="Arial"/>
        <a:sym typeface="Arial"/>
      </a:defRPr>
    </a:lvl6pPr>
    <a:lvl7pPr>
      <a:defRPr sz="2000">
        <a:latin typeface="Arial"/>
        <a:ea typeface="Arial"/>
        <a:cs typeface="Arial"/>
        <a:sym typeface="Arial"/>
      </a:defRPr>
    </a:lvl7pPr>
    <a:lvl8pPr>
      <a:defRPr sz="2000">
        <a:latin typeface="Arial"/>
        <a:ea typeface="Arial"/>
        <a:cs typeface="Arial"/>
        <a:sym typeface="Arial"/>
      </a:defRPr>
    </a:lvl8pPr>
    <a:lvl9pPr>
      <a:defRPr sz="2000">
        <a:latin typeface="Arial"/>
        <a:ea typeface="Arial"/>
        <a:cs typeface="Arial"/>
        <a:sym typeface="Arial"/>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n" i="on">
        <a:font>
          <a:latin typeface="Arial"/>
          <a:ea typeface="Arial"/>
          <a:cs typeface="Arial"/>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E7F3F4"/>
          </a:solidFill>
        </a:fill>
      </a:tcStyle>
    </a:wholeTbl>
    <a:band2H>
      <a:tcTxStyle b="def" i="def"/>
      <a:tcStyle>
        <a:tcBdr/>
        <a:fill>
          <a:solidFill>
            <a:srgbClr val="F3F9FA"/>
          </a:solidFill>
        </a:fill>
      </a:tcStyle>
    </a:band2H>
    <a:firstCol>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BBE0E3"/>
          </a:solidFill>
        </a:fill>
      </a:tcStyle>
    </a:firstCol>
    <a:la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BBE0E3"/>
          </a:solidFill>
        </a:fill>
      </a:tcStyle>
    </a:lastRow>
    <a:fir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BBE0E3"/>
          </a:solidFill>
        </a:fill>
      </a:tcStyle>
    </a:firstRow>
  </a:tblStyle>
  <a:tblStyle styleId="{C7B018BB-80A7-4F77-B60F-C8B233D01FF8}" styleName="">
    <a:tblBg/>
    <a:wholeTbl>
      <a:tcTxStyle b="on" i="on">
        <a:font>
          <a:latin typeface="Arial"/>
          <a:ea typeface="Arial"/>
          <a:cs typeface="Arial"/>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wholeTbl>
    <a:band2H>
      <a:tcTxStyle b="def" i="def"/>
      <a:tcStyle>
        <a:tcBdr/>
        <a:fill>
          <a:solidFill>
            <a:srgbClr val="FFFFFF"/>
          </a:solidFill>
        </a:fill>
      </a:tcStyle>
    </a:band2H>
    <a:firstCol>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Col>
    <a:la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lastRow>
    <a:fir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Row>
  </a:tblStyle>
  <a:tblStyle styleId="{EEE7283C-3CF3-47DC-8721-378D4A62B228}" styleName="">
    <a:tblBg/>
    <a:wholeTbl>
      <a:tcTxStyle b="on" i="on">
        <a:font>
          <a:latin typeface="Arial"/>
          <a:ea typeface="Arial"/>
          <a:cs typeface="Arial"/>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CCCDA"/>
          </a:solidFill>
        </a:fill>
      </a:tcStyle>
    </a:wholeTbl>
    <a:band2H>
      <a:tcTxStyle b="def" i="def"/>
      <a:tcStyle>
        <a:tcBdr/>
        <a:fill>
          <a:solidFill>
            <a:srgbClr val="E7E7ED"/>
          </a:solidFill>
        </a:fill>
      </a:tcStyle>
    </a:band2H>
    <a:firstCol>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2E2E8B"/>
          </a:solidFill>
        </a:fill>
      </a:tcStyle>
    </a:firstCol>
    <a:la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2E2E8B"/>
          </a:solidFill>
        </a:fill>
      </a:tcStyle>
    </a:lastRow>
    <a:fir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2E2E8B"/>
          </a:solidFill>
        </a:fill>
      </a:tcStyle>
    </a:firstRow>
  </a:tblStyle>
  <a:tblStyle styleId="{CF821DB8-F4EB-4A41-A1BA-3FCAFE7338EE}" styleName="">
    <a:tblBg/>
    <a:wholeTbl>
      <a:tcTxStyle b="on" i="on">
        <a:font>
          <a:latin typeface="Arial"/>
          <a:ea typeface="Arial"/>
          <a:cs typeface="Arial"/>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n">
        <a:font>
          <a:latin typeface="Arial"/>
          <a:ea typeface="Arial"/>
          <a:cs typeface="Arial"/>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BBE0E3"/>
          </a:solidFill>
        </a:fill>
      </a:tcStyle>
    </a:firstCol>
    <a:lastRow>
      <a:tcTxStyle b="on" i="on">
        <a:font>
          <a:latin typeface="Arial"/>
          <a:ea typeface="Arial"/>
          <a:cs typeface="Arial"/>
        </a:font>
        <a:srgbClr val="000000"/>
      </a:tcTxStyle>
      <a:tcStyle>
        <a:tcBdr>
          <a:left>
            <a:ln w="12700" cap="flat">
              <a:noFill/>
              <a:miter lim="400000"/>
            </a:ln>
          </a:left>
          <a:right>
            <a:ln w="12700" cap="flat">
              <a:noFill/>
              <a:miter lim="400000"/>
            </a:ln>
          </a:right>
          <a:top>
            <a:ln w="508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
          <a:latin typeface="Arial"/>
          <a:ea typeface="Arial"/>
          <a:cs typeface="Arial"/>
        </a:font>
        <a:srgbClr val="FFFFFF"/>
      </a:tcTxStyle>
      <a:tcStyle>
        <a:tcBdr>
          <a:left>
            <a:ln w="12700" cap="flat">
              <a:noFill/>
              <a:miter lim="400000"/>
            </a:ln>
          </a:left>
          <a:right>
            <a:ln w="12700" cap="flat">
              <a:noFill/>
              <a:miter lim="400000"/>
            </a:ln>
          </a:right>
          <a:top>
            <a:ln w="254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BBE0E3"/>
          </a:solidFill>
        </a:fill>
      </a:tcStyle>
    </a:firstRow>
  </a:tblStyle>
  <a:tblStyle styleId="{33BA23B1-9221-436E-865A-0063620EA4FD}" styleName="">
    <a:tblBg/>
    <a:wholeTbl>
      <a:tcTxStyle b="on" i="on">
        <a:font>
          <a:latin typeface="Arial"/>
          <a:ea typeface="Arial"/>
          <a:cs typeface="Arial"/>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ACA"/>
          </a:solidFill>
        </a:fill>
      </a:tcStyle>
    </a:wholeTbl>
    <a:band2H>
      <a:tcTxStyle b="def" i="def"/>
      <a:tcStyle>
        <a:tcBdr/>
        <a:fill>
          <a:solidFill>
            <a:srgbClr val="E6E6E6"/>
          </a:solidFill>
        </a:fill>
      </a:tcStyle>
    </a:band2H>
    <a:firstCol>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Col>
    <a:la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lastRow>
    <a:fir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Row>
  </a:tblStyle>
  <a:tblStyle styleId="{2708684C-4D16-4618-839F-0558EEFCDFE6}" styleName="">
    <a:tblBg/>
    <a:wholeTbl>
      <a:tcTxStyle b="on" i="on">
        <a:font>
          <a:latin typeface="Arial"/>
          <a:ea typeface="Arial"/>
          <a:cs typeface="Arial"/>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wholeTbl>
    <a:band2H>
      <a:tcTxStyle b="def" i="def"/>
      <a:tcStyle>
        <a:tcBdr/>
        <a:fill>
          <a:solidFill>
            <a:srgbClr val="FFFFFF"/>
          </a:solidFill>
        </a:fill>
      </a:tcStyle>
    </a:band2H>
    <a:firstCol>
      <a:tcTxStyle b="on" i="on">
        <a:font>
          <a:latin typeface="Arial"/>
          <a:ea typeface="Arial"/>
          <a:cs typeface="Arial"/>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firstCol>
    <a:lastRow>
      <a:tcTxStyle b="on" i="on">
        <a:font>
          <a:latin typeface="Arial"/>
          <a:ea typeface="Arial"/>
          <a:cs typeface="Arial"/>
        </a:font>
        <a:srgbClr val="000000"/>
      </a:tcTxStyle>
      <a:tcStyle>
        <a:tcBdr>
          <a:left>
            <a:ln w="12700" cap="flat">
              <a:solidFill>
                <a:srgbClr val="000000"/>
              </a:solidFill>
              <a:prstDash val="solid"/>
              <a:bevel/>
            </a:ln>
          </a:left>
          <a:right>
            <a:ln w="12700" cap="flat">
              <a:solidFill>
                <a:srgbClr val="000000"/>
              </a:solidFill>
              <a:prstDash val="solid"/>
              <a:bevel/>
            </a:ln>
          </a:right>
          <a:top>
            <a:ln w="508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lastRow>
    <a:firstRow>
      <a:tcTxStyle b="on" i="on">
        <a:font>
          <a:latin typeface="Arial"/>
          <a:ea typeface="Arial"/>
          <a:cs typeface="Arial"/>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254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 Id="rId45" Type="http://schemas.openxmlformats.org/officeDocument/2006/relationships/slide" Target="slides/slide38.xml"/><Relationship Id="rId46" Type="http://schemas.openxmlformats.org/officeDocument/2006/relationships/slide" Target="slides/slide39.xml"/><Relationship Id="rId47" Type="http://schemas.openxmlformats.org/officeDocument/2006/relationships/slide" Target="slides/slide40.xml"/><Relationship Id="rId48" Type="http://schemas.openxmlformats.org/officeDocument/2006/relationships/slide" Target="slides/slide41.xml"/><Relationship Id="rId49" Type="http://schemas.openxmlformats.org/officeDocument/2006/relationships/slide" Target="slides/slide42.xml"/><Relationship Id="rId50" Type="http://schemas.openxmlformats.org/officeDocument/2006/relationships/slide" Target="slides/slide43.xml"/><Relationship Id="rId51" Type="http://schemas.openxmlformats.org/officeDocument/2006/relationships/slide" Target="slides/slide44.xml"/><Relationship Id="rId52" Type="http://schemas.openxmlformats.org/officeDocument/2006/relationships/slide" Target="slides/slide45.xml"/><Relationship Id="rId53" Type="http://schemas.openxmlformats.org/officeDocument/2006/relationships/slide" Target="slides/slide46.xml"/><Relationship Id="rId54" Type="http://schemas.openxmlformats.org/officeDocument/2006/relationships/slide" Target="slides/slide47.xml"/><Relationship Id="rId55" Type="http://schemas.openxmlformats.org/officeDocument/2006/relationships/slide" Target="slides/slide48.xml"/><Relationship Id="rId56" Type="http://schemas.openxmlformats.org/officeDocument/2006/relationships/slide" Target="slides/slide49.xml"/><Relationship Id="rId57" Type="http://schemas.openxmlformats.org/officeDocument/2006/relationships/slide" Target="slides/slide50.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hape 8"/>
          <p:cNvSpPr/>
          <p:nvPr>
            <p:ph type="sldImg"/>
          </p:nvPr>
        </p:nvSpPr>
        <p:spPr>
          <a:xfrm>
            <a:off x="1143000" y="685800"/>
            <a:ext cx="4572000" cy="3429000"/>
          </a:xfrm>
          <a:prstGeom prst="rect">
            <a:avLst/>
          </a:prstGeom>
        </p:spPr>
        <p:txBody>
          <a:bodyPr/>
          <a:lstStyle/>
          <a:p>
            <a:pPr lvl="0"/>
          </a:p>
        </p:txBody>
      </p:sp>
      <p:sp>
        <p:nvSpPr>
          <p:cNvPr id="9" name="Shape 9"/>
          <p:cNvSpPr/>
          <p:nvPr>
            <p:ph type="body" sz="quarter" idx="1"/>
          </p:nvPr>
        </p:nvSpPr>
        <p:spPr>
          <a:xfrm>
            <a:off x="914400" y="4343400"/>
            <a:ext cx="5029200" cy="4114800"/>
          </a:xfrm>
          <a:prstGeom prst="rect">
            <a:avLst/>
          </a:prstGeom>
        </p:spPr>
        <p:txBody>
          <a:bodyPr/>
          <a:lstStyle/>
          <a:p>
            <a:pPr lvl="0"/>
          </a:p>
        </p:txBody>
      </p:sp>
    </p:spTree>
  </p:cSld>
  <p:clrMap bg1="lt1" tx1="dk1" bg2="lt2" tx2="dk2" accent1="accent1" accent2="accent2" accent3="accent3" accent4="accent4" accent5="accent5" accent6="accent6" hlink="hlink" folHlink="folHlink"/>
  <p:notesStyle>
    <a:lvl1pPr defTabSz="457200">
      <a:lnSpc>
        <a:spcPct val="117999"/>
      </a:lnSpc>
      <a:defRPr sz="2200">
        <a:latin typeface="+mj-lt"/>
        <a:ea typeface="+mj-ea"/>
        <a:cs typeface="+mj-cs"/>
        <a:sym typeface="Helvetica Neue"/>
      </a:defRPr>
    </a:lvl1pPr>
    <a:lvl2pPr indent="228600" defTabSz="457200">
      <a:lnSpc>
        <a:spcPct val="117999"/>
      </a:lnSpc>
      <a:defRPr sz="2200">
        <a:latin typeface="+mj-lt"/>
        <a:ea typeface="+mj-ea"/>
        <a:cs typeface="+mj-cs"/>
        <a:sym typeface="Helvetica Neue"/>
      </a:defRPr>
    </a:lvl2pPr>
    <a:lvl3pPr indent="457200" defTabSz="457200">
      <a:lnSpc>
        <a:spcPct val="117999"/>
      </a:lnSpc>
      <a:defRPr sz="2200">
        <a:latin typeface="+mj-lt"/>
        <a:ea typeface="+mj-ea"/>
        <a:cs typeface="+mj-cs"/>
        <a:sym typeface="Helvetica Neue"/>
      </a:defRPr>
    </a:lvl3pPr>
    <a:lvl4pPr indent="685800" defTabSz="457200">
      <a:lnSpc>
        <a:spcPct val="117999"/>
      </a:lnSpc>
      <a:defRPr sz="2200">
        <a:latin typeface="+mj-lt"/>
        <a:ea typeface="+mj-ea"/>
        <a:cs typeface="+mj-cs"/>
        <a:sym typeface="Helvetica Neue"/>
      </a:defRPr>
    </a:lvl4pPr>
    <a:lvl5pPr indent="914400" defTabSz="457200">
      <a:lnSpc>
        <a:spcPct val="117999"/>
      </a:lnSpc>
      <a:defRPr sz="2200">
        <a:latin typeface="+mj-lt"/>
        <a:ea typeface="+mj-ea"/>
        <a:cs typeface="+mj-cs"/>
        <a:sym typeface="Helvetica Neue"/>
      </a:defRPr>
    </a:lvl5pPr>
    <a:lvl6pPr indent="1143000" defTabSz="457200">
      <a:lnSpc>
        <a:spcPct val="117999"/>
      </a:lnSpc>
      <a:defRPr sz="2200">
        <a:latin typeface="+mj-lt"/>
        <a:ea typeface="+mj-ea"/>
        <a:cs typeface="+mj-cs"/>
        <a:sym typeface="Helvetica Neue"/>
      </a:defRPr>
    </a:lvl6pPr>
    <a:lvl7pPr indent="1371600" defTabSz="457200">
      <a:lnSpc>
        <a:spcPct val="117999"/>
      </a:lnSpc>
      <a:defRPr sz="2200">
        <a:latin typeface="+mj-lt"/>
        <a:ea typeface="+mj-ea"/>
        <a:cs typeface="+mj-cs"/>
        <a:sym typeface="Helvetica Neue"/>
      </a:defRPr>
    </a:lvl7pPr>
    <a:lvl8pPr indent="1600200" defTabSz="457200">
      <a:lnSpc>
        <a:spcPct val="117999"/>
      </a:lnSpc>
      <a:defRPr sz="2200">
        <a:latin typeface="+mj-lt"/>
        <a:ea typeface="+mj-ea"/>
        <a:cs typeface="+mj-cs"/>
        <a:sym typeface="Helvetica Neue"/>
      </a:defRPr>
    </a:lvl8pPr>
    <a:lvl9pPr indent="1828800" defTabSz="457200">
      <a:lnSpc>
        <a:spcPct val="117999"/>
      </a:lnSpc>
      <a:defRPr sz="2200">
        <a:latin typeface="+mj-lt"/>
        <a:ea typeface="+mj-ea"/>
        <a:cs typeface="+mj-cs"/>
        <a:sym typeface="Helvetica Neue"/>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showMasterSp="1" showMasterPhAnim="1">
  <p:cSld name="Default">
    <p:spTree>
      <p:nvGrpSpPr>
        <p:cNvPr id="1" name=""/>
        <p:cNvGrpSpPr/>
        <p:nvPr/>
      </p:nvGrpSpPr>
      <p:grpSpPr>
        <a:xfrm>
          <a:off x="0" y="0"/>
          <a:ext cx="0" cy="0"/>
          <a:chOff x="0" y="0"/>
          <a:chExt cx="0" cy="0"/>
        </a:xfrm>
      </p:grpSpPr>
    </p:spTree>
  </p:cSld>
  <p:clrMapOvr>
    <a:masterClrMapping/>
  </p:clrMapOvr>
  <p:transitio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p:bgPr>
    </p:bg>
    <p:spTree>
      <p:nvGrpSpPr>
        <p:cNvPr id="1" name=""/>
        <p:cNvGrpSpPr/>
        <p:nvPr/>
      </p:nvGrpSpPr>
      <p:grpSpPr>
        <a:xfrm>
          <a:off x="0" y="0"/>
          <a:ext cx="0" cy="0"/>
          <a:chOff x="0" y="0"/>
          <a:chExt cx="0" cy="0"/>
        </a:xfrm>
      </p:grpSpPr>
      <p:pic>
        <p:nvPicPr>
          <p:cNvPr id="2" name="back.png" descr="back"/>
          <p:cNvPicPr/>
          <p:nvPr/>
        </p:nvPicPr>
        <p:blipFill>
          <a:blip r:embed="rId2">
            <a:extLst/>
          </a:blip>
          <a:stretch>
            <a:fillRect/>
          </a:stretch>
        </p:blipFill>
        <p:spPr>
          <a:xfrm>
            <a:off x="3238500" y="6375400"/>
            <a:ext cx="1320800" cy="482600"/>
          </a:xfrm>
          <a:prstGeom prst="rect">
            <a:avLst/>
          </a:prstGeom>
          <a:ln w="12700">
            <a:miter lim="400000"/>
          </a:ln>
        </p:spPr>
      </p:pic>
      <p:pic>
        <p:nvPicPr>
          <p:cNvPr id="3" name="end.png" descr="end"/>
          <p:cNvPicPr/>
          <p:nvPr/>
        </p:nvPicPr>
        <p:blipFill>
          <a:blip r:embed="rId3">
            <a:extLst/>
          </a:blip>
          <a:stretch>
            <a:fillRect/>
          </a:stretch>
        </p:blipFill>
        <p:spPr>
          <a:xfrm>
            <a:off x="5918200" y="6375400"/>
            <a:ext cx="1320800" cy="482600"/>
          </a:xfrm>
          <a:prstGeom prst="rect">
            <a:avLst/>
          </a:prstGeom>
          <a:ln w="12700">
            <a:miter lim="400000"/>
          </a:ln>
        </p:spPr>
      </p:pic>
      <p:pic>
        <p:nvPicPr>
          <p:cNvPr id="4" name="home.png" descr="home"/>
          <p:cNvPicPr/>
          <p:nvPr/>
        </p:nvPicPr>
        <p:blipFill>
          <a:blip r:embed="rId4">
            <a:extLst/>
          </a:blip>
          <a:stretch>
            <a:fillRect/>
          </a:stretch>
        </p:blipFill>
        <p:spPr>
          <a:xfrm>
            <a:off x="1854200" y="6375400"/>
            <a:ext cx="1320800" cy="482600"/>
          </a:xfrm>
          <a:prstGeom prst="rect">
            <a:avLst/>
          </a:prstGeom>
          <a:ln w="12700">
            <a:miter lim="400000"/>
          </a:ln>
        </p:spPr>
      </p:pic>
      <p:pic>
        <p:nvPicPr>
          <p:cNvPr id="5" name="menu.png" descr="menu"/>
          <p:cNvPicPr/>
          <p:nvPr/>
        </p:nvPicPr>
        <p:blipFill>
          <a:blip r:embed="rId5">
            <a:extLst/>
          </a:blip>
          <a:stretch>
            <a:fillRect/>
          </a:stretch>
        </p:blipFill>
        <p:spPr>
          <a:xfrm>
            <a:off x="7620000" y="6375400"/>
            <a:ext cx="1320800" cy="482600"/>
          </a:xfrm>
          <a:prstGeom prst="rect">
            <a:avLst/>
          </a:prstGeom>
          <a:ln w="12700">
            <a:miter lim="400000"/>
          </a:ln>
        </p:spPr>
      </p:pic>
      <p:pic>
        <p:nvPicPr>
          <p:cNvPr id="6" name="next.png" descr="next"/>
          <p:cNvPicPr/>
          <p:nvPr/>
        </p:nvPicPr>
        <p:blipFill>
          <a:blip r:embed="rId6">
            <a:extLst/>
          </a:blip>
          <a:stretch>
            <a:fillRect/>
          </a:stretch>
        </p:blipFill>
        <p:spPr>
          <a:xfrm>
            <a:off x="4572000" y="6375400"/>
            <a:ext cx="1320800" cy="482600"/>
          </a:xfrm>
          <a:prstGeom prst="rect">
            <a:avLst/>
          </a:prstGeom>
          <a:ln w="12700">
            <a:miter lim="400000"/>
          </a:ln>
        </p:spPr>
      </p:pic>
    </p:spTree>
  </p:cSld>
  <p:clrMap bg1="lt1" tx1="dk1" bg2="lt2" tx2="dk2" accent1="accent1" accent2="accent2" accent3="accent3" accent4="accent4" accent5="accent5" accent6="accent6" hlink="hlink" folHlink="folHlink"/>
  <p:sldLayoutIdLst>
    <p:sldLayoutId id="2147483649" r:id="rId7"/>
  </p:sldLayoutIdLst>
  <p:transition spd="med" advClick="1"/>
  <p:txStyles>
    <p:titleStyle>
      <a:lvl1pPr algn="ctr">
        <a:defRPr sz="4400">
          <a:latin typeface="Arial"/>
          <a:ea typeface="Arial"/>
          <a:cs typeface="Arial"/>
          <a:sym typeface="Arial"/>
        </a:defRPr>
      </a:lvl1pPr>
      <a:lvl2pPr algn="ctr">
        <a:defRPr sz="4400">
          <a:latin typeface="Arial"/>
          <a:ea typeface="Arial"/>
          <a:cs typeface="Arial"/>
          <a:sym typeface="Arial"/>
        </a:defRPr>
      </a:lvl2pPr>
      <a:lvl3pPr algn="ctr">
        <a:defRPr sz="4400">
          <a:latin typeface="Arial"/>
          <a:ea typeface="Arial"/>
          <a:cs typeface="Arial"/>
          <a:sym typeface="Arial"/>
        </a:defRPr>
      </a:lvl3pPr>
      <a:lvl4pPr algn="ctr">
        <a:defRPr sz="4400">
          <a:latin typeface="Arial"/>
          <a:ea typeface="Arial"/>
          <a:cs typeface="Arial"/>
          <a:sym typeface="Arial"/>
        </a:defRPr>
      </a:lvl4pPr>
      <a:lvl5pPr algn="ctr">
        <a:defRPr sz="4400">
          <a:latin typeface="Arial"/>
          <a:ea typeface="Arial"/>
          <a:cs typeface="Arial"/>
          <a:sym typeface="Arial"/>
        </a:defRPr>
      </a:lvl5pPr>
      <a:lvl6pPr indent="457200" algn="ctr">
        <a:defRPr sz="4400">
          <a:latin typeface="Arial"/>
          <a:ea typeface="Arial"/>
          <a:cs typeface="Arial"/>
          <a:sym typeface="Arial"/>
        </a:defRPr>
      </a:lvl6pPr>
      <a:lvl7pPr indent="914400" algn="ctr">
        <a:defRPr sz="4400">
          <a:latin typeface="Arial"/>
          <a:ea typeface="Arial"/>
          <a:cs typeface="Arial"/>
          <a:sym typeface="Arial"/>
        </a:defRPr>
      </a:lvl7pPr>
      <a:lvl8pPr indent="1371600" algn="ctr">
        <a:defRPr sz="4400">
          <a:latin typeface="Arial"/>
          <a:ea typeface="Arial"/>
          <a:cs typeface="Arial"/>
          <a:sym typeface="Arial"/>
        </a:defRPr>
      </a:lvl8pPr>
      <a:lvl9pPr indent="1828800" algn="ctr">
        <a:defRPr sz="4400">
          <a:latin typeface="Arial"/>
          <a:ea typeface="Arial"/>
          <a:cs typeface="Arial"/>
          <a:sym typeface="Arial"/>
        </a:defRPr>
      </a:lvl9pPr>
    </p:titleStyle>
    <p:bodyStyle>
      <a:lvl1pPr marL="342900" indent="-342900">
        <a:spcBef>
          <a:spcPts val="700"/>
        </a:spcBef>
        <a:buSzPct val="100000"/>
        <a:buChar char="»"/>
        <a:defRPr sz="3200">
          <a:latin typeface="Arial"/>
          <a:ea typeface="Arial"/>
          <a:cs typeface="Arial"/>
          <a:sym typeface="Arial"/>
        </a:defRPr>
      </a:lvl1pPr>
      <a:lvl2pPr marL="783771" indent="-326571">
        <a:spcBef>
          <a:spcPts val="700"/>
        </a:spcBef>
        <a:buSzPct val="100000"/>
        <a:buChar char="–"/>
        <a:defRPr sz="3200">
          <a:latin typeface="Arial"/>
          <a:ea typeface="Arial"/>
          <a:cs typeface="Arial"/>
          <a:sym typeface="Arial"/>
        </a:defRPr>
      </a:lvl2pPr>
      <a:lvl3pPr marL="1219200" indent="-304800">
        <a:spcBef>
          <a:spcPts val="700"/>
        </a:spcBef>
        <a:buSzPct val="100000"/>
        <a:buChar char="•"/>
        <a:defRPr sz="3200">
          <a:latin typeface="Arial"/>
          <a:ea typeface="Arial"/>
          <a:cs typeface="Arial"/>
          <a:sym typeface="Arial"/>
        </a:defRPr>
      </a:lvl3pPr>
      <a:lvl4pPr marL="1737360" indent="-365760">
        <a:spcBef>
          <a:spcPts val="700"/>
        </a:spcBef>
        <a:buSzPct val="100000"/>
        <a:buChar char="–"/>
        <a:defRPr sz="3200">
          <a:latin typeface="Arial"/>
          <a:ea typeface="Arial"/>
          <a:cs typeface="Arial"/>
          <a:sym typeface="Arial"/>
        </a:defRPr>
      </a:lvl4pPr>
      <a:lvl5pPr marL="2235200" indent="-406400">
        <a:spcBef>
          <a:spcPts val="700"/>
        </a:spcBef>
        <a:buSzPct val="100000"/>
        <a:buChar char="»"/>
        <a:defRPr sz="3200">
          <a:latin typeface="Arial"/>
          <a:ea typeface="Arial"/>
          <a:cs typeface="Arial"/>
          <a:sym typeface="Arial"/>
        </a:defRPr>
      </a:lvl5pPr>
      <a:lvl6pPr marL="2692400" indent="-406400">
        <a:spcBef>
          <a:spcPts val="700"/>
        </a:spcBef>
        <a:buSzPct val="100000"/>
        <a:buChar char="•"/>
        <a:defRPr sz="3200">
          <a:latin typeface="Arial"/>
          <a:ea typeface="Arial"/>
          <a:cs typeface="Arial"/>
          <a:sym typeface="Arial"/>
        </a:defRPr>
      </a:lvl6pPr>
      <a:lvl7pPr marL="3149600" indent="-406400">
        <a:spcBef>
          <a:spcPts val="700"/>
        </a:spcBef>
        <a:buSzPct val="100000"/>
        <a:buChar char="•"/>
        <a:defRPr sz="3200">
          <a:latin typeface="Arial"/>
          <a:ea typeface="Arial"/>
          <a:cs typeface="Arial"/>
          <a:sym typeface="Arial"/>
        </a:defRPr>
      </a:lvl7pPr>
      <a:lvl8pPr marL="3606800" indent="-406400">
        <a:spcBef>
          <a:spcPts val="700"/>
        </a:spcBef>
        <a:buSzPct val="100000"/>
        <a:buChar char="•"/>
        <a:defRPr sz="3200">
          <a:latin typeface="Arial"/>
          <a:ea typeface="Arial"/>
          <a:cs typeface="Arial"/>
          <a:sym typeface="Arial"/>
        </a:defRPr>
      </a:lvl8pPr>
      <a:lvl9pPr marL="4064000" indent="-406400">
        <a:spcBef>
          <a:spcPts val="700"/>
        </a:spcBef>
        <a:buSzPct val="100000"/>
        <a:buChar char="•"/>
        <a:defRPr sz="3200">
          <a:latin typeface="Arial"/>
          <a:ea typeface="Arial"/>
          <a:cs typeface="Arial"/>
          <a:sym typeface="Arial"/>
        </a:defRPr>
      </a:lvl9pPr>
    </p:bodyStyle>
    <p:otherStyle>
      <a:lvl1pPr algn="r">
        <a:defRPr sz="1200">
          <a:solidFill>
            <a:schemeClr val="tx1"/>
          </a:solidFill>
          <a:latin typeface="+mn-lt"/>
          <a:ea typeface="+mn-ea"/>
          <a:cs typeface="+mn-cs"/>
          <a:sym typeface="Times New Roman"/>
        </a:defRPr>
      </a:lvl1pPr>
      <a:lvl2pPr indent="457200" algn="r">
        <a:defRPr sz="1200">
          <a:solidFill>
            <a:schemeClr val="tx1"/>
          </a:solidFill>
          <a:latin typeface="+mn-lt"/>
          <a:ea typeface="+mn-ea"/>
          <a:cs typeface="+mn-cs"/>
          <a:sym typeface="Times New Roman"/>
        </a:defRPr>
      </a:lvl2pPr>
      <a:lvl3pPr indent="914400" algn="r">
        <a:defRPr sz="1200">
          <a:solidFill>
            <a:schemeClr val="tx1"/>
          </a:solidFill>
          <a:latin typeface="+mn-lt"/>
          <a:ea typeface="+mn-ea"/>
          <a:cs typeface="+mn-cs"/>
          <a:sym typeface="Times New Roman"/>
        </a:defRPr>
      </a:lvl3pPr>
      <a:lvl4pPr indent="1371600" algn="r">
        <a:defRPr sz="1200">
          <a:solidFill>
            <a:schemeClr val="tx1"/>
          </a:solidFill>
          <a:latin typeface="+mn-lt"/>
          <a:ea typeface="+mn-ea"/>
          <a:cs typeface="+mn-cs"/>
          <a:sym typeface="Times New Roman"/>
        </a:defRPr>
      </a:lvl4pPr>
      <a:lvl5pPr indent="1828800" algn="r">
        <a:defRPr sz="1200">
          <a:solidFill>
            <a:schemeClr val="tx1"/>
          </a:solidFill>
          <a:latin typeface="+mn-lt"/>
          <a:ea typeface="+mn-ea"/>
          <a:cs typeface="+mn-cs"/>
          <a:sym typeface="Times New Roman"/>
        </a:defRPr>
      </a:lvl5pPr>
      <a:lvl6pPr algn="r">
        <a:defRPr sz="1200">
          <a:solidFill>
            <a:schemeClr val="tx1"/>
          </a:solidFill>
          <a:latin typeface="+mn-lt"/>
          <a:ea typeface="+mn-ea"/>
          <a:cs typeface="+mn-cs"/>
          <a:sym typeface="Times New Roman"/>
        </a:defRPr>
      </a:lvl6pPr>
      <a:lvl7pPr algn="r">
        <a:defRPr sz="1200">
          <a:solidFill>
            <a:schemeClr val="tx1"/>
          </a:solidFill>
          <a:latin typeface="+mn-lt"/>
          <a:ea typeface="+mn-ea"/>
          <a:cs typeface="+mn-cs"/>
          <a:sym typeface="Times New Roman"/>
        </a:defRPr>
      </a:lvl7pPr>
      <a:lvl8pPr algn="r">
        <a:defRPr sz="1200">
          <a:solidFill>
            <a:schemeClr val="tx1"/>
          </a:solidFill>
          <a:latin typeface="+mn-lt"/>
          <a:ea typeface="+mn-ea"/>
          <a:cs typeface="+mn-cs"/>
          <a:sym typeface="Times New Roman"/>
        </a:defRPr>
      </a:lvl8pPr>
      <a:lvl9pPr algn="r">
        <a:defRPr sz="1200">
          <a:solidFill>
            <a:schemeClr val="tx1"/>
          </a:solidFill>
          <a:latin typeface="+mn-lt"/>
          <a:ea typeface="+mn-ea"/>
          <a:cs typeface="+mn-cs"/>
          <a:sym typeface="Times New Roman"/>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png"/><Relationship Id="rId3" Type="http://schemas.openxmlformats.org/officeDocument/2006/relationships/image" Target="../media/image52.png"/><Relationship Id="rId4" Type="http://schemas.openxmlformats.org/officeDocument/2006/relationships/image" Target="../media/image53.png"/><Relationship Id="rId5" Type="http://schemas.openxmlformats.org/officeDocument/2006/relationships/image" Target="../media/image54.png"/><Relationship Id="rId6" Type="http://schemas.openxmlformats.org/officeDocument/2006/relationships/image" Target="../media/image55.png"/><Relationship Id="rId7" Type="http://schemas.openxmlformats.org/officeDocument/2006/relationships/image" Target="../media/image56.png"/><Relationship Id="rId8" Type="http://schemas.openxmlformats.org/officeDocument/2006/relationships/image" Target="../media/image57.png"/><Relationship Id="rId9" Type="http://schemas.openxmlformats.org/officeDocument/2006/relationships/image" Target="../media/image26.png"/><Relationship Id="rId10" Type="http://schemas.openxmlformats.org/officeDocument/2006/relationships/image" Target="../media/image58.png"/><Relationship Id="rId11" Type="http://schemas.openxmlformats.org/officeDocument/2006/relationships/image" Target="../media/image50.png"/><Relationship Id="rId12" Type="http://schemas.openxmlformats.org/officeDocument/2006/relationships/image" Target="../media/image51.png"/></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png"/><Relationship Id="rId3" Type="http://schemas.openxmlformats.org/officeDocument/2006/relationships/image" Target="../media/image59.png"/><Relationship Id="rId4" Type="http://schemas.openxmlformats.org/officeDocument/2006/relationships/image" Target="../media/image60.png"/><Relationship Id="rId5" Type="http://schemas.openxmlformats.org/officeDocument/2006/relationships/image" Target="../media/image61.png"/><Relationship Id="rId6" Type="http://schemas.openxmlformats.org/officeDocument/2006/relationships/image" Target="../media/image62.png"/><Relationship Id="rId7" Type="http://schemas.openxmlformats.org/officeDocument/2006/relationships/image" Target="../media/image63.png"/><Relationship Id="rId8" Type="http://schemas.openxmlformats.org/officeDocument/2006/relationships/image" Target="../media/image64.png"/><Relationship Id="rId9" Type="http://schemas.openxmlformats.org/officeDocument/2006/relationships/image" Target="../media/image51.png"/></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png"/><Relationship Id="rId3" Type="http://schemas.openxmlformats.org/officeDocument/2006/relationships/image" Target="../media/image65.png"/><Relationship Id="rId4" Type="http://schemas.openxmlformats.org/officeDocument/2006/relationships/image" Target="../media/image66.png"/><Relationship Id="rId5" Type="http://schemas.openxmlformats.org/officeDocument/2006/relationships/image" Target="../media/image67.png"/><Relationship Id="rId6" Type="http://schemas.openxmlformats.org/officeDocument/2006/relationships/image" Target="../media/image51.png"/></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png"/><Relationship Id="rId3" Type="http://schemas.openxmlformats.org/officeDocument/2006/relationships/image" Target="../media/image51.png"/><Relationship Id="rId4" Type="http://schemas.openxmlformats.org/officeDocument/2006/relationships/image" Target="../media/image68.png"/><Relationship Id="rId5" Type="http://schemas.openxmlformats.org/officeDocument/2006/relationships/image" Target="../media/image69.png"/><Relationship Id="rId6" Type="http://schemas.openxmlformats.org/officeDocument/2006/relationships/image" Target="../media/image70.png"/><Relationship Id="rId7" Type="http://schemas.openxmlformats.org/officeDocument/2006/relationships/image" Target="../media/image71.png"/><Relationship Id="rId8" Type="http://schemas.openxmlformats.org/officeDocument/2006/relationships/image" Target="../media/image72.png"/><Relationship Id="rId9" Type="http://schemas.openxmlformats.org/officeDocument/2006/relationships/image" Target="../media/image42.png"/></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png"/><Relationship Id="rId3" Type="http://schemas.openxmlformats.org/officeDocument/2006/relationships/image" Target="../media/image51.png"/></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png"/><Relationship Id="rId3" Type="http://schemas.openxmlformats.org/officeDocument/2006/relationships/image" Target="../media/image51.png"/></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png"/><Relationship Id="rId3" Type="http://schemas.openxmlformats.org/officeDocument/2006/relationships/image" Target="../media/image73.png"/><Relationship Id="rId4" Type="http://schemas.openxmlformats.org/officeDocument/2006/relationships/image" Target="../media/image74.png"/></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png"/><Relationship Id="rId3" Type="http://schemas.openxmlformats.org/officeDocument/2006/relationships/image" Target="../media/image73.png"/><Relationship Id="rId4" Type="http://schemas.openxmlformats.org/officeDocument/2006/relationships/image" Target="../media/image75.png"/><Relationship Id="rId5" Type="http://schemas.openxmlformats.org/officeDocument/2006/relationships/image" Target="../media/image76.png"/><Relationship Id="rId6" Type="http://schemas.openxmlformats.org/officeDocument/2006/relationships/image" Target="../media/image77.png"/><Relationship Id="rId7" Type="http://schemas.openxmlformats.org/officeDocument/2006/relationships/image" Target="../media/image78.png"/><Relationship Id="rId8" Type="http://schemas.openxmlformats.org/officeDocument/2006/relationships/image" Target="../media/image79.png"/><Relationship Id="rId9" Type="http://schemas.openxmlformats.org/officeDocument/2006/relationships/image" Target="../media/image80.png"/><Relationship Id="rId10" Type="http://schemas.openxmlformats.org/officeDocument/2006/relationships/image" Target="../media/image81.png"/><Relationship Id="rId11" Type="http://schemas.openxmlformats.org/officeDocument/2006/relationships/image" Target="../media/image74.png"/></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png"/><Relationship Id="rId3" Type="http://schemas.openxmlformats.org/officeDocument/2006/relationships/image" Target="../media/image73.png"/><Relationship Id="rId4" Type="http://schemas.openxmlformats.org/officeDocument/2006/relationships/image" Target="../media/image74.png"/></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png"/><Relationship Id="rId3" Type="http://schemas.openxmlformats.org/officeDocument/2006/relationships/image" Target="../media/image73.png"/></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s>

</file>

<file path=ppt/slides/_rels/slide20.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png"/><Relationship Id="rId3" Type="http://schemas.openxmlformats.org/officeDocument/2006/relationships/image" Target="../media/image73.png"/><Relationship Id="rId4" Type="http://schemas.openxmlformats.org/officeDocument/2006/relationships/image" Target="../media/image82.png"/><Relationship Id="rId5" Type="http://schemas.openxmlformats.org/officeDocument/2006/relationships/image" Target="../media/image83.png"/><Relationship Id="rId6" Type="http://schemas.openxmlformats.org/officeDocument/2006/relationships/image" Target="../media/image84.png"/><Relationship Id="rId7" Type="http://schemas.openxmlformats.org/officeDocument/2006/relationships/image" Target="../media/image85.png"/><Relationship Id="rId8" Type="http://schemas.openxmlformats.org/officeDocument/2006/relationships/image" Target="../media/image86.png"/><Relationship Id="rId9" Type="http://schemas.openxmlformats.org/officeDocument/2006/relationships/image" Target="../media/image87.png"/><Relationship Id="rId10" Type="http://schemas.openxmlformats.org/officeDocument/2006/relationships/image" Target="../media/image88.png"/><Relationship Id="rId11" Type="http://schemas.openxmlformats.org/officeDocument/2006/relationships/image" Target="../media/image89.png"/></Relationships>

</file>

<file path=ppt/slides/_rels/slide2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png"/><Relationship Id="rId3" Type="http://schemas.openxmlformats.org/officeDocument/2006/relationships/image" Target="../media/image73.png"/><Relationship Id="rId4" Type="http://schemas.openxmlformats.org/officeDocument/2006/relationships/image" Target="../media/image89.png"/></Relationships>

</file>

<file path=ppt/slides/_rels/slide22.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3.png"/><Relationship Id="rId3" Type="http://schemas.openxmlformats.org/officeDocument/2006/relationships/image" Target="../media/image8.png"/></Relationships>

</file>

<file path=ppt/slides/_rels/slide23.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3.png"/><Relationship Id="rId3" Type="http://schemas.openxmlformats.org/officeDocument/2006/relationships/image" Target="../media/image8.png"/><Relationship Id="rId4" Type="http://schemas.openxmlformats.org/officeDocument/2006/relationships/image" Target="../media/image90.png"/><Relationship Id="rId5" Type="http://schemas.openxmlformats.org/officeDocument/2006/relationships/image" Target="../media/image91.png"/><Relationship Id="rId6" Type="http://schemas.openxmlformats.org/officeDocument/2006/relationships/image" Target="../media/image92.png"/><Relationship Id="rId7" Type="http://schemas.openxmlformats.org/officeDocument/2006/relationships/image" Target="../media/image93.png"/><Relationship Id="rId8" Type="http://schemas.openxmlformats.org/officeDocument/2006/relationships/image" Target="../media/image94.png"/><Relationship Id="rId9" Type="http://schemas.openxmlformats.org/officeDocument/2006/relationships/image" Target="../media/image95.png"/><Relationship Id="rId10" Type="http://schemas.openxmlformats.org/officeDocument/2006/relationships/image" Target="../media/image96.png"/><Relationship Id="rId11" Type="http://schemas.openxmlformats.org/officeDocument/2006/relationships/image" Target="../media/image97.png"/></Relationships>

</file>

<file path=ppt/slides/_rels/slide24.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png"/><Relationship Id="rId3" Type="http://schemas.openxmlformats.org/officeDocument/2006/relationships/image" Target="../media/image73.png"/></Relationships>

</file>

<file path=ppt/slides/_rels/slide25.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png"/><Relationship Id="rId3" Type="http://schemas.openxmlformats.org/officeDocument/2006/relationships/image" Target="../media/image73.png"/><Relationship Id="rId4" Type="http://schemas.openxmlformats.org/officeDocument/2006/relationships/image" Target="../media/image98.png"/><Relationship Id="rId5" Type="http://schemas.openxmlformats.org/officeDocument/2006/relationships/image" Target="../media/image99.png"/></Relationships>

</file>

<file path=ppt/slides/_rels/slide26.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png"/><Relationship Id="rId3" Type="http://schemas.openxmlformats.org/officeDocument/2006/relationships/image" Target="../media/image73.png"/></Relationships>

</file>

<file path=ppt/slides/_rels/slide27.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png"/><Relationship Id="rId3" Type="http://schemas.openxmlformats.org/officeDocument/2006/relationships/image" Target="../media/image1.jpeg"/><Relationship Id="rId4" Type="http://schemas.openxmlformats.org/officeDocument/2006/relationships/image" Target="../media/image100.png"/><Relationship Id="rId5" Type="http://schemas.openxmlformats.org/officeDocument/2006/relationships/image" Target="../media/image101.png"/></Relationships>

</file>

<file path=ppt/slides/_rels/slide28.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png"/><Relationship Id="rId3" Type="http://schemas.openxmlformats.org/officeDocument/2006/relationships/image" Target="../media/image100.png"/><Relationship Id="rId4" Type="http://schemas.openxmlformats.org/officeDocument/2006/relationships/image" Target="../media/image101.png"/><Relationship Id="rId5" Type="http://schemas.openxmlformats.org/officeDocument/2006/relationships/image" Target="../media/image102.png"/><Relationship Id="rId6" Type="http://schemas.openxmlformats.org/officeDocument/2006/relationships/image" Target="../media/image1.jpeg"/></Relationships>

</file>

<file path=ppt/slides/_rels/slide29.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png"/><Relationship Id="rId3" Type="http://schemas.openxmlformats.org/officeDocument/2006/relationships/image" Target="../media/image100.png"/></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 Id="rId3" Type="http://schemas.openxmlformats.org/officeDocument/2006/relationships/image" Target="../media/image8.png"/><Relationship Id="rId4" Type="http://schemas.openxmlformats.org/officeDocument/2006/relationships/image" Target="../media/image17.png"/><Relationship Id="rId5" Type="http://schemas.openxmlformats.org/officeDocument/2006/relationships/image" Target="../media/image18.png"/><Relationship Id="rId6" Type="http://schemas.openxmlformats.org/officeDocument/2006/relationships/image" Target="../media/image19.png"/><Relationship Id="rId7" Type="http://schemas.openxmlformats.org/officeDocument/2006/relationships/image" Target="../media/image20.png"/><Relationship Id="rId8" Type="http://schemas.openxmlformats.org/officeDocument/2006/relationships/image" Target="../media/image21.png"/><Relationship Id="rId9" Type="http://schemas.openxmlformats.org/officeDocument/2006/relationships/image" Target="../media/image22.png"/><Relationship Id="rId10" Type="http://schemas.openxmlformats.org/officeDocument/2006/relationships/image" Target="../media/image23.png"/><Relationship Id="rId11" Type="http://schemas.openxmlformats.org/officeDocument/2006/relationships/image" Target="../media/image24.png"/><Relationship Id="rId12" Type="http://schemas.openxmlformats.org/officeDocument/2006/relationships/image" Target="../media/image25.png"/><Relationship Id="rId13" Type="http://schemas.openxmlformats.org/officeDocument/2006/relationships/image" Target="../media/image26.png"/><Relationship Id="rId14" Type="http://schemas.openxmlformats.org/officeDocument/2006/relationships/image" Target="../media/image27.png"/><Relationship Id="rId15" Type="http://schemas.openxmlformats.org/officeDocument/2006/relationships/image" Target="../media/image16.png"/></Relationships>

</file>

<file path=ppt/slides/_rels/slide30.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png"/><Relationship Id="rId3" Type="http://schemas.openxmlformats.org/officeDocument/2006/relationships/image" Target="../media/image100.png"/></Relationships>

</file>

<file path=ppt/slides/_rels/slide3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png"/><Relationship Id="rId3" Type="http://schemas.openxmlformats.org/officeDocument/2006/relationships/image" Target="../media/image100.png"/></Relationships>

</file>

<file path=ppt/slides/_rels/slide32.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png"/><Relationship Id="rId3" Type="http://schemas.openxmlformats.org/officeDocument/2006/relationships/image" Target="../media/image100.png"/></Relationships>

</file>

<file path=ppt/slides/_rels/slide33.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png"/><Relationship Id="rId3" Type="http://schemas.openxmlformats.org/officeDocument/2006/relationships/image" Target="../media/image103.png"/><Relationship Id="rId4" Type="http://schemas.openxmlformats.org/officeDocument/2006/relationships/image" Target="../media/image2.jpeg"/><Relationship Id="rId5" Type="http://schemas.openxmlformats.org/officeDocument/2006/relationships/image" Target="../media/image104.png"/><Relationship Id="rId6" Type="http://schemas.openxmlformats.org/officeDocument/2006/relationships/image" Target="../media/image105.png"/></Relationships>

</file>

<file path=ppt/slides/_rels/slide34.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png"/><Relationship Id="rId3" Type="http://schemas.openxmlformats.org/officeDocument/2006/relationships/image" Target="../media/image103.png"/><Relationship Id="rId4" Type="http://schemas.openxmlformats.org/officeDocument/2006/relationships/image" Target="../media/image2.jpeg"/><Relationship Id="rId5" Type="http://schemas.openxmlformats.org/officeDocument/2006/relationships/image" Target="../media/image106.png"/></Relationships>

</file>

<file path=ppt/slides/_rels/slide35.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png"/><Relationship Id="rId3" Type="http://schemas.openxmlformats.org/officeDocument/2006/relationships/image" Target="../media/image103.png"/><Relationship Id="rId4" Type="http://schemas.openxmlformats.org/officeDocument/2006/relationships/image" Target="../media/image105.png"/><Relationship Id="rId5" Type="http://schemas.openxmlformats.org/officeDocument/2006/relationships/image" Target="../media/image107.png"/></Relationships>

</file>

<file path=ppt/slides/_rels/slide36.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png"/><Relationship Id="rId3" Type="http://schemas.openxmlformats.org/officeDocument/2006/relationships/image" Target="../media/image103.png"/><Relationship Id="rId4" Type="http://schemas.openxmlformats.org/officeDocument/2006/relationships/image" Target="../media/image105.png"/><Relationship Id="rId5" Type="http://schemas.openxmlformats.org/officeDocument/2006/relationships/image" Target="../media/image107.png"/></Relationships>

</file>

<file path=ppt/slides/_rels/slide37.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png"/><Relationship Id="rId3" Type="http://schemas.openxmlformats.org/officeDocument/2006/relationships/image" Target="../media/image103.png"/><Relationship Id="rId4" Type="http://schemas.openxmlformats.org/officeDocument/2006/relationships/image" Target="../media/image108.png"/><Relationship Id="rId5" Type="http://schemas.openxmlformats.org/officeDocument/2006/relationships/image" Target="../media/image109.png"/><Relationship Id="rId6" Type="http://schemas.openxmlformats.org/officeDocument/2006/relationships/image" Target="../media/image105.png"/></Relationships>

</file>

<file path=ppt/slides/_rels/slide38.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png"/><Relationship Id="rId3" Type="http://schemas.openxmlformats.org/officeDocument/2006/relationships/image" Target="../media/image103.png"/><Relationship Id="rId4" Type="http://schemas.openxmlformats.org/officeDocument/2006/relationships/image" Target="../media/image105.png"/><Relationship Id="rId5" Type="http://schemas.openxmlformats.org/officeDocument/2006/relationships/image" Target="../media/image108.png"/></Relationships>

</file>

<file path=ppt/slides/_rels/slide39.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png"/><Relationship Id="rId3" Type="http://schemas.openxmlformats.org/officeDocument/2006/relationships/image" Target="../media/image103.png"/><Relationship Id="rId4" Type="http://schemas.openxmlformats.org/officeDocument/2006/relationships/image" Target="../media/image110.png"/><Relationship Id="rId5" Type="http://schemas.openxmlformats.org/officeDocument/2006/relationships/image" Target="../media/image111.png"/><Relationship Id="rId6" Type="http://schemas.openxmlformats.org/officeDocument/2006/relationships/image" Target="../media/image105.pn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 Id="rId3" Type="http://schemas.openxmlformats.org/officeDocument/2006/relationships/image" Target="../media/image8.png"/><Relationship Id="rId4" Type="http://schemas.openxmlformats.org/officeDocument/2006/relationships/image" Target="../media/image28.png"/><Relationship Id="rId5" Type="http://schemas.openxmlformats.org/officeDocument/2006/relationships/image" Target="../media/image29.png"/><Relationship Id="rId6" Type="http://schemas.openxmlformats.org/officeDocument/2006/relationships/image" Target="../media/image30.png"/><Relationship Id="rId7" Type="http://schemas.openxmlformats.org/officeDocument/2006/relationships/image" Target="../media/image31.png"/><Relationship Id="rId8" Type="http://schemas.openxmlformats.org/officeDocument/2006/relationships/image" Target="../media/image32.png"/><Relationship Id="rId9" Type="http://schemas.openxmlformats.org/officeDocument/2006/relationships/image" Target="../media/image33.png"/></Relationships>

</file>

<file path=ppt/slides/_rels/slide40.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png"/><Relationship Id="rId3" Type="http://schemas.openxmlformats.org/officeDocument/2006/relationships/image" Target="../media/image103.png"/></Relationships>

</file>

<file path=ppt/slides/_rels/slide4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png"/><Relationship Id="rId3" Type="http://schemas.openxmlformats.org/officeDocument/2006/relationships/image" Target="../media/image112.png"/><Relationship Id="rId4" Type="http://schemas.openxmlformats.org/officeDocument/2006/relationships/image" Target="../media/image3.jpeg"/><Relationship Id="rId5" Type="http://schemas.openxmlformats.org/officeDocument/2006/relationships/image" Target="../media/image113.png"/></Relationships>

</file>

<file path=ppt/slides/_rels/slide42.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png"/><Relationship Id="rId3" Type="http://schemas.openxmlformats.org/officeDocument/2006/relationships/image" Target="../media/image112.png"/><Relationship Id="rId4" Type="http://schemas.openxmlformats.org/officeDocument/2006/relationships/image" Target="../media/image114.png"/><Relationship Id="rId5" Type="http://schemas.openxmlformats.org/officeDocument/2006/relationships/image" Target="../media/image113.png"/></Relationships>

</file>

<file path=ppt/slides/_rels/slide43.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png"/><Relationship Id="rId3" Type="http://schemas.openxmlformats.org/officeDocument/2006/relationships/image" Target="../media/image112.png"/><Relationship Id="rId4" Type="http://schemas.openxmlformats.org/officeDocument/2006/relationships/image" Target="../media/image114.png"/><Relationship Id="rId5" Type="http://schemas.openxmlformats.org/officeDocument/2006/relationships/image" Target="../media/image113.png"/></Relationships>

</file>

<file path=ppt/slides/_rels/slide44.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png"/><Relationship Id="rId3" Type="http://schemas.openxmlformats.org/officeDocument/2006/relationships/image" Target="../media/image112.png"/></Relationships>

</file>

<file path=ppt/slides/_rels/slide45.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png"/><Relationship Id="rId3" Type="http://schemas.openxmlformats.org/officeDocument/2006/relationships/image" Target="../media/image115.png"/><Relationship Id="rId4" Type="http://schemas.openxmlformats.org/officeDocument/2006/relationships/image" Target="../media/image116.png"/><Relationship Id="rId5" Type="http://schemas.openxmlformats.org/officeDocument/2006/relationships/image" Target="../media/image117.png"/></Relationships>

</file>

<file path=ppt/slides/_rels/slide46.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15.png"/><Relationship Id="rId3" Type="http://schemas.openxmlformats.org/officeDocument/2006/relationships/image" Target="../media/image118.png"/><Relationship Id="rId4" Type="http://schemas.openxmlformats.org/officeDocument/2006/relationships/image" Target="../media/image117.png"/><Relationship Id="rId5" Type="http://schemas.openxmlformats.org/officeDocument/2006/relationships/image" Target="../media/image8.png"/></Relationships>

</file>

<file path=ppt/slides/_rels/slide47.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15.png"/><Relationship Id="rId3" Type="http://schemas.openxmlformats.org/officeDocument/2006/relationships/image" Target="../media/image8.png"/><Relationship Id="rId4" Type="http://schemas.openxmlformats.org/officeDocument/2006/relationships/image" Target="../media/image119.png"/><Relationship Id="rId5" Type="http://schemas.openxmlformats.org/officeDocument/2006/relationships/image" Target="../media/image117.png"/></Relationships>

</file>

<file path=ppt/slides/_rels/slide48.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15.png"/><Relationship Id="rId3" Type="http://schemas.openxmlformats.org/officeDocument/2006/relationships/image" Target="../media/image8.png"/><Relationship Id="rId4" Type="http://schemas.openxmlformats.org/officeDocument/2006/relationships/image" Target="../media/image120.png"/><Relationship Id="rId5" Type="http://schemas.openxmlformats.org/officeDocument/2006/relationships/image" Target="../media/image117.png"/></Relationships>

</file>

<file path=ppt/slides/_rels/slide49.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15.png"/><Relationship Id="rId3" Type="http://schemas.openxmlformats.org/officeDocument/2006/relationships/image" Target="../media/image8.png"/><Relationship Id="rId4" Type="http://schemas.openxmlformats.org/officeDocument/2006/relationships/image" Target="../media/image121.png"/><Relationship Id="rId5" Type="http://schemas.openxmlformats.org/officeDocument/2006/relationships/image" Target="../media/image117.pn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 Id="rId3" Type="http://schemas.openxmlformats.org/officeDocument/2006/relationships/image" Target="../media/image8.png"/><Relationship Id="rId4" Type="http://schemas.openxmlformats.org/officeDocument/2006/relationships/image" Target="../media/image34.png"/><Relationship Id="rId5" Type="http://schemas.openxmlformats.org/officeDocument/2006/relationships/image" Target="../media/image33.png"/></Relationships>

</file>

<file path=ppt/slides/_rels/slide50.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15.png"/><Relationship Id="rId3" Type="http://schemas.openxmlformats.org/officeDocument/2006/relationships/image" Target="../media/image122.png"/><Relationship Id="rId4" Type="http://schemas.openxmlformats.org/officeDocument/2006/relationships/image" Target="../media/image123.png"/><Relationship Id="rId5" Type="http://schemas.openxmlformats.org/officeDocument/2006/relationships/image" Target="../media/image117.pn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 Id="rId3" Type="http://schemas.openxmlformats.org/officeDocument/2006/relationships/image" Target="../media/image8.png"/><Relationship Id="rId4" Type="http://schemas.openxmlformats.org/officeDocument/2006/relationships/image" Target="../media/image35.png"/><Relationship Id="rId5" Type="http://schemas.openxmlformats.org/officeDocument/2006/relationships/image" Target="../media/image36.png"/><Relationship Id="rId6" Type="http://schemas.openxmlformats.org/officeDocument/2006/relationships/image" Target="../media/image37.png"/><Relationship Id="rId7" Type="http://schemas.openxmlformats.org/officeDocument/2006/relationships/image" Target="../media/image38.png"/><Relationship Id="rId8" Type="http://schemas.openxmlformats.org/officeDocument/2006/relationships/image" Target="../media/image39.png"/><Relationship Id="rId9" Type="http://schemas.openxmlformats.org/officeDocument/2006/relationships/image" Target="../media/image40.png"/><Relationship Id="rId10" Type="http://schemas.openxmlformats.org/officeDocument/2006/relationships/image" Target="../media/image41.png"/><Relationship Id="rId11" Type="http://schemas.openxmlformats.org/officeDocument/2006/relationships/image" Target="../media/image33.png"/><Relationship Id="rId12" Type="http://schemas.openxmlformats.org/officeDocument/2006/relationships/image" Target="../media/image42.png"/></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 Id="rId3" Type="http://schemas.openxmlformats.org/officeDocument/2006/relationships/image" Target="../media/image8.png"/></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 Id="rId3" Type="http://schemas.openxmlformats.org/officeDocument/2006/relationships/image" Target="../media/image8.png"/></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image" Target="../media/image46.png"/><Relationship Id="rId7" Type="http://schemas.openxmlformats.org/officeDocument/2006/relationships/image" Target="../media/image47.png"/><Relationship Id="rId8" Type="http://schemas.openxmlformats.org/officeDocument/2006/relationships/image" Target="../media/image48.png"/><Relationship Id="rId9" Type="http://schemas.openxmlformats.org/officeDocument/2006/relationships/image" Target="../media/image49.png"/><Relationship Id="rId10" Type="http://schemas.openxmlformats.org/officeDocument/2006/relationships/image" Target="../media/image50.png"/><Relationship Id="rId11" Type="http://schemas.openxmlformats.org/officeDocument/2006/relationships/image" Target="../media/image51.pn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1" name="L2cap05slide01.png" descr="C:\Users\Britta\Desktop\L2cap05slide01.png"/>
          <p:cNvPicPr/>
          <p:nvPr/>
        </p:nvPicPr>
        <p:blipFill>
          <a:blip r:embed="rId2">
            <a:extLst/>
          </a:blip>
          <a:stretch>
            <a:fillRect/>
          </a:stretch>
        </p:blipFill>
        <p:spPr>
          <a:xfrm>
            <a:off x="0" y="0"/>
            <a:ext cx="9144000" cy="6353175"/>
          </a:xfrm>
          <a:prstGeom prst="rect">
            <a:avLst/>
          </a:prstGeom>
          <a:ln w="12700">
            <a:miter lim="400000"/>
          </a:ln>
        </p:spPr>
      </p:pic>
      <p:sp>
        <p:nvSpPr>
          <p:cNvPr id="12" name="Shape 12"/>
          <p:cNvSpPr/>
          <p:nvPr/>
        </p:nvSpPr>
        <p:spPr>
          <a:xfrm>
            <a:off x="344848" y="6343650"/>
            <a:ext cx="1004167" cy="4978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lgn="ctr">
              <a:defRPr sz="1800"/>
            </a:pPr>
            <a:r>
              <a:rPr b="1" sz="1400">
                <a:solidFill>
                  <a:srgbClr val="CC3300"/>
                </a:solidFill>
                <a:latin typeface="Trebuchet MS"/>
                <a:ea typeface="Trebuchet MS"/>
                <a:cs typeface="Trebuchet MS"/>
                <a:sym typeface="Trebuchet MS"/>
              </a:rPr>
              <a:t>Capítulo 5</a:t>
            </a:r>
            <a:endParaRPr b="1" sz="1400">
              <a:solidFill>
                <a:srgbClr val="CC3300"/>
              </a:solidFill>
              <a:latin typeface="Trebuchet MS"/>
              <a:ea typeface="Trebuchet MS"/>
              <a:cs typeface="Trebuchet MS"/>
              <a:sym typeface="Trebuchet MS"/>
            </a:endParaRPr>
          </a:p>
          <a:p>
            <a:pPr lvl="0" algn="ctr">
              <a:lnSpc>
                <a:spcPct val="95000"/>
              </a:lnSpc>
              <a:defRPr sz="1800"/>
            </a:pPr>
            <a:r>
              <a:rPr b="1" sz="1400">
                <a:solidFill>
                  <a:srgbClr val="CC3300"/>
                </a:solidFill>
                <a:latin typeface="Trebuchet MS"/>
                <a:ea typeface="Trebuchet MS"/>
                <a:cs typeface="Trebuchet MS"/>
                <a:sym typeface="Trebuchet MS"/>
              </a:rPr>
              <a:t>1 of 50</a:t>
            </a:r>
          </a:p>
        </p:txBody>
      </p:sp>
      <p:sp>
        <p:nvSpPr>
          <p:cNvPr id="13" name="Shape 13"/>
          <p:cNvSpPr/>
          <p:nvPr/>
        </p:nvSpPr>
        <p:spPr>
          <a:xfrm>
            <a:off x="1573212" y="5364628"/>
            <a:ext cx="5962651" cy="541994"/>
          </a:xfrm>
          <a:prstGeom prst="rect">
            <a:avLst/>
          </a:prstGeom>
          <a:solidFill>
            <a:srgbClr val="333333">
              <a:alpha val="50195"/>
            </a:srgbClr>
          </a:solidFill>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lgn="ctr">
              <a:defRPr sz="1800"/>
            </a:pPr>
            <a:r>
              <a:rPr b="1" sz="1600">
                <a:solidFill>
                  <a:srgbClr val="FFFFFF"/>
                </a:solidFill>
              </a:rPr>
              <a:t>Las jóvenes están tomado parte en las celebraciones para </a:t>
            </a:r>
            <a:endParaRPr b="1" sz="1600">
              <a:solidFill>
                <a:srgbClr val="FFFFFF"/>
              </a:solidFill>
            </a:endParaRPr>
          </a:p>
          <a:p>
            <a:pPr lvl="0" algn="ctr">
              <a:defRPr sz="1800"/>
            </a:pPr>
            <a:r>
              <a:rPr b="1" sz="1600">
                <a:solidFill>
                  <a:srgbClr val="FFFFFF"/>
                </a:solidFill>
              </a:rPr>
              <a:t>Carnaval en Puerto Plata en la República Dominicana.</a:t>
            </a:r>
            <a:r>
              <a:rPr b="1" sz="1600">
                <a:solidFill>
                  <a:srgbClr val="FFFFFF"/>
                </a:solidFill>
              </a:rPr>
              <a:t> </a:t>
            </a:r>
          </a:p>
        </p:txBody>
      </p:sp>
      <p:sp>
        <p:nvSpPr>
          <p:cNvPr id="14" name="Shape 14"/>
          <p:cNvSpPr/>
          <p:nvPr/>
        </p:nvSpPr>
        <p:spPr>
          <a:xfrm>
            <a:off x="3375025" y="6403975"/>
            <a:ext cx="1168401" cy="425450"/>
          </a:xfrm>
          <a:prstGeom prst="rect">
            <a:avLst/>
          </a:prstGeom>
          <a:solidFill>
            <a:srgbClr val="FFFFFF"/>
          </a:solidFill>
          <a:ln w="12700">
            <a:miter lim="400000"/>
          </a:ln>
        </p:spPr>
        <p:txBody>
          <a:bodyPr lIns="0" tIns="0" rIns="0" bIns="0" anchor="ctr"/>
          <a:lstStyle/>
          <a:p>
            <a:pPr lvl="0">
              <a:defRPr sz="1800"/>
            </a:pPr>
          </a:p>
        </p:txBody>
      </p:sp>
    </p:spTree>
  </p:cSld>
  <p:clrMapOvr>
    <a:masterClrMapping/>
  </p:clrMapOvr>
  <p:transitio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9" name="Shape 109"/>
          <p:cNvSpPr/>
          <p:nvPr/>
        </p:nvSpPr>
        <p:spPr>
          <a:xfrm>
            <a:off x="344848" y="6343650"/>
            <a:ext cx="1004167" cy="4978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lgn="ctr">
              <a:defRPr sz="1800"/>
            </a:pPr>
            <a:r>
              <a:rPr b="1" sz="1400">
                <a:solidFill>
                  <a:srgbClr val="CC3300"/>
                </a:solidFill>
                <a:latin typeface="Trebuchet MS"/>
                <a:ea typeface="Trebuchet MS"/>
                <a:cs typeface="Trebuchet MS"/>
                <a:sym typeface="Trebuchet MS"/>
              </a:rPr>
              <a:t>Capítulo 5</a:t>
            </a:r>
            <a:endParaRPr b="1" sz="1400">
              <a:solidFill>
                <a:srgbClr val="CC3300"/>
              </a:solidFill>
              <a:latin typeface="Trebuchet MS"/>
              <a:ea typeface="Trebuchet MS"/>
              <a:cs typeface="Trebuchet MS"/>
              <a:sym typeface="Trebuchet MS"/>
            </a:endParaRPr>
          </a:p>
          <a:p>
            <a:pPr lvl="0" algn="ctr">
              <a:lnSpc>
                <a:spcPct val="95000"/>
              </a:lnSpc>
              <a:defRPr sz="1800"/>
            </a:pPr>
            <a:r>
              <a:rPr b="1" sz="1400">
                <a:solidFill>
                  <a:srgbClr val="CC3300"/>
                </a:solidFill>
                <a:latin typeface="Trebuchet MS"/>
                <a:ea typeface="Trebuchet MS"/>
                <a:cs typeface="Trebuchet MS"/>
                <a:sym typeface="Trebuchet MS"/>
              </a:rPr>
              <a:t>10 of 50</a:t>
            </a:r>
          </a:p>
        </p:txBody>
      </p:sp>
      <p:pic>
        <p:nvPicPr>
          <p:cNvPr id="110" name="next slide.png" descr="next slide"/>
          <p:cNvPicPr/>
          <p:nvPr/>
        </p:nvPicPr>
        <p:blipFill>
          <a:blip r:embed="rId2">
            <a:extLst/>
          </a:blip>
          <a:stretch>
            <a:fillRect/>
          </a:stretch>
        </p:blipFill>
        <p:spPr>
          <a:xfrm>
            <a:off x="7467600" y="5797550"/>
            <a:ext cx="1600200" cy="457200"/>
          </a:xfrm>
          <a:prstGeom prst="rect">
            <a:avLst/>
          </a:prstGeom>
          <a:ln w="12700">
            <a:miter lim="400000"/>
          </a:ln>
        </p:spPr>
      </p:pic>
      <p:pic>
        <p:nvPicPr>
          <p:cNvPr id="111" name="slide 10 pic1a.png" descr="slide 10 pic1a"/>
          <p:cNvPicPr/>
          <p:nvPr/>
        </p:nvPicPr>
        <p:blipFill>
          <a:blip r:embed="rId3">
            <a:extLst/>
          </a:blip>
          <a:stretch>
            <a:fillRect/>
          </a:stretch>
        </p:blipFill>
        <p:spPr>
          <a:xfrm>
            <a:off x="390525" y="2120900"/>
            <a:ext cx="5054600" cy="3175000"/>
          </a:xfrm>
          <a:prstGeom prst="rect">
            <a:avLst/>
          </a:prstGeom>
          <a:ln w="12700">
            <a:miter lim="400000"/>
          </a:ln>
        </p:spPr>
      </p:pic>
      <p:pic>
        <p:nvPicPr>
          <p:cNvPr id="112" name="slide 10 pic2a.png" descr="slide 10 pic2a"/>
          <p:cNvPicPr/>
          <p:nvPr/>
        </p:nvPicPr>
        <p:blipFill>
          <a:blip r:embed="rId4">
            <a:extLst/>
          </a:blip>
          <a:stretch>
            <a:fillRect/>
          </a:stretch>
        </p:blipFill>
        <p:spPr>
          <a:xfrm>
            <a:off x="5822950" y="1876425"/>
            <a:ext cx="2895600" cy="2540000"/>
          </a:xfrm>
          <a:prstGeom prst="rect">
            <a:avLst/>
          </a:prstGeom>
          <a:ln w="12700">
            <a:miter lim="400000"/>
          </a:ln>
        </p:spPr>
      </p:pic>
      <p:pic>
        <p:nvPicPr>
          <p:cNvPr id="113" name="slide 10 text1a.png" descr="slide 10 text1a"/>
          <p:cNvPicPr/>
          <p:nvPr/>
        </p:nvPicPr>
        <p:blipFill>
          <a:blip r:embed="rId5">
            <a:extLst/>
          </a:blip>
          <a:stretch>
            <a:fillRect/>
          </a:stretch>
        </p:blipFill>
        <p:spPr>
          <a:xfrm>
            <a:off x="1287462" y="2187575"/>
            <a:ext cx="1651001" cy="254000"/>
          </a:xfrm>
          <a:prstGeom prst="rect">
            <a:avLst/>
          </a:prstGeom>
          <a:ln w="12700">
            <a:miter lim="400000"/>
          </a:ln>
        </p:spPr>
      </p:pic>
      <p:pic>
        <p:nvPicPr>
          <p:cNvPr id="114" name="slide 10 text1b.png" descr="slide 10 text1b"/>
          <p:cNvPicPr/>
          <p:nvPr/>
        </p:nvPicPr>
        <p:blipFill>
          <a:blip r:embed="rId6">
            <a:extLst/>
          </a:blip>
          <a:stretch>
            <a:fillRect/>
          </a:stretch>
        </p:blipFill>
        <p:spPr>
          <a:xfrm>
            <a:off x="1301750" y="2187575"/>
            <a:ext cx="1651000" cy="254000"/>
          </a:xfrm>
          <a:prstGeom prst="rect">
            <a:avLst/>
          </a:prstGeom>
          <a:ln w="12700">
            <a:miter lim="400000"/>
          </a:ln>
        </p:spPr>
      </p:pic>
      <p:pic>
        <p:nvPicPr>
          <p:cNvPr id="115" name="slide 10 text3a.png" descr="slide 10 text3a"/>
          <p:cNvPicPr/>
          <p:nvPr/>
        </p:nvPicPr>
        <p:blipFill>
          <a:blip r:embed="rId7">
            <a:extLst/>
          </a:blip>
          <a:stretch>
            <a:fillRect/>
          </a:stretch>
        </p:blipFill>
        <p:spPr>
          <a:xfrm>
            <a:off x="3157537" y="4476750"/>
            <a:ext cx="1168401" cy="254000"/>
          </a:xfrm>
          <a:prstGeom prst="rect">
            <a:avLst/>
          </a:prstGeom>
          <a:ln w="12700">
            <a:miter lim="400000"/>
          </a:ln>
        </p:spPr>
      </p:pic>
      <p:pic>
        <p:nvPicPr>
          <p:cNvPr id="116" name="slide 10 text3b.png" descr="slide 10 text3b"/>
          <p:cNvPicPr/>
          <p:nvPr/>
        </p:nvPicPr>
        <p:blipFill>
          <a:blip r:embed="rId8">
            <a:extLst/>
          </a:blip>
          <a:stretch>
            <a:fillRect/>
          </a:stretch>
        </p:blipFill>
        <p:spPr>
          <a:xfrm>
            <a:off x="3162300" y="4467225"/>
            <a:ext cx="1168400" cy="254000"/>
          </a:xfrm>
          <a:prstGeom prst="rect">
            <a:avLst/>
          </a:prstGeom>
          <a:ln w="12700">
            <a:miter lim="400000"/>
          </a:ln>
        </p:spPr>
      </p:pic>
      <p:sp>
        <p:nvSpPr>
          <p:cNvPr id="117" name="Shape 117"/>
          <p:cNvSpPr/>
          <p:nvPr/>
        </p:nvSpPr>
        <p:spPr>
          <a:xfrm>
            <a:off x="5997575" y="4622800"/>
            <a:ext cx="2968626" cy="61736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spcBef>
                <a:spcPts val="1000"/>
              </a:spcBef>
              <a:defRPr sz="1800"/>
            </a:lvl1pPr>
          </a:lstStyle>
          <a:p>
            <a:pPr lvl="0"/>
            <a:r>
              <a:t>Los niños sabían que iban a venir los Reyes Magos. </a:t>
            </a:r>
          </a:p>
        </p:txBody>
      </p:sp>
      <p:pic>
        <p:nvPicPr>
          <p:cNvPr id="118" name="slide 03 text5a.png" descr="slide 03 text5a"/>
          <p:cNvPicPr/>
          <p:nvPr/>
        </p:nvPicPr>
        <p:blipFill>
          <a:blip r:embed="rId9">
            <a:extLst/>
          </a:blip>
          <a:stretch>
            <a:fillRect/>
          </a:stretch>
        </p:blipFill>
        <p:spPr>
          <a:xfrm>
            <a:off x="5916612" y="2111375"/>
            <a:ext cx="1173163" cy="279400"/>
          </a:xfrm>
          <a:prstGeom prst="rect">
            <a:avLst/>
          </a:prstGeom>
          <a:ln w="12700">
            <a:miter lim="400000"/>
          </a:ln>
        </p:spPr>
      </p:pic>
      <p:pic>
        <p:nvPicPr>
          <p:cNvPr id="119" name="slide 10 text2a.png" descr="slide 10 text2a"/>
          <p:cNvPicPr/>
          <p:nvPr/>
        </p:nvPicPr>
        <p:blipFill>
          <a:blip r:embed="rId10">
            <a:extLst/>
          </a:blip>
          <a:stretch>
            <a:fillRect/>
          </a:stretch>
        </p:blipFill>
        <p:spPr>
          <a:xfrm>
            <a:off x="6213475" y="2130425"/>
            <a:ext cx="584200" cy="228600"/>
          </a:xfrm>
          <a:prstGeom prst="rect">
            <a:avLst/>
          </a:prstGeom>
          <a:ln w="12700">
            <a:miter lim="400000"/>
          </a:ln>
        </p:spPr>
      </p:pic>
      <p:pic>
        <p:nvPicPr>
          <p:cNvPr id="120" name="slide 09 titletext1a.png" descr="slide 09 titletext1a"/>
          <p:cNvPicPr/>
          <p:nvPr/>
        </p:nvPicPr>
        <p:blipFill>
          <a:blip r:embed="rId11">
            <a:extLst/>
          </a:blip>
          <a:stretch>
            <a:fillRect/>
          </a:stretch>
        </p:blipFill>
        <p:spPr>
          <a:xfrm>
            <a:off x="309562" y="1023937"/>
            <a:ext cx="4748213" cy="484188"/>
          </a:xfrm>
          <a:prstGeom prst="rect">
            <a:avLst/>
          </a:prstGeom>
          <a:ln w="12700">
            <a:miter lim="400000"/>
          </a:ln>
        </p:spPr>
      </p:pic>
      <p:pic>
        <p:nvPicPr>
          <p:cNvPr id="121" name="vocabulario2-header.png" descr="vocabulario2-header"/>
          <p:cNvPicPr/>
          <p:nvPr/>
        </p:nvPicPr>
        <p:blipFill>
          <a:blip r:embed="rId12">
            <a:extLst/>
          </a:blip>
          <a:stretch>
            <a:fillRect/>
          </a:stretch>
        </p:blipFill>
        <p:spPr>
          <a:xfrm>
            <a:off x="0" y="0"/>
            <a:ext cx="9142413" cy="990600"/>
          </a:xfrm>
          <a:prstGeom prst="rect">
            <a:avLst/>
          </a:prstGeom>
          <a:ln w="12700">
            <a:miter lim="400000"/>
          </a:ln>
        </p:spPr>
      </p:pic>
    </p:spTree>
  </p:cSld>
  <p:clrMapOvr>
    <a:masterClrMapping/>
  </p:clrMapOvr>
  <p:transition spd="fast"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0" grpId="1" fill="hold">
                                  <p:stCondLst>
                                    <p:cond delay="0"/>
                                  </p:stCondLst>
                                  <p:iterate type="el" backwards="0">
                                    <p:tmAbs val="0"/>
                                  </p:iterate>
                                  <p:childTnLst>
                                    <p:set>
                                      <p:cBhvr>
                                        <p:cTn id="6" fill="hold"/>
                                        <p:tgtEl>
                                          <p:spTgt spid="114"/>
                                        </p:tgtEl>
                                        <p:attrNameLst>
                                          <p:attrName>style.visibility</p:attrName>
                                        </p:attrNameLst>
                                      </p:cBhvr>
                                      <p:to>
                                        <p:strVal val="visible"/>
                                      </p:to>
                                    </p:set>
                                    <p:animEffect filter="fade" transition="in">
                                      <p:cBhvr>
                                        <p:cTn id="7" dur="500"/>
                                        <p:tgtEl>
                                          <p:spTgt spid="114"/>
                                        </p:tgtEl>
                                      </p:cBhvr>
                                    </p:animEffect>
                                  </p:childTnLst>
                                </p:cTn>
                              </p:par>
                            </p:childTnLst>
                          </p:cTn>
                        </p:par>
                      </p:childTnLst>
                    </p:cTn>
                  </p:par>
                  <p:par>
                    <p:cTn id="8" fill="hold">
                      <p:stCondLst>
                        <p:cond delay="indefinite"/>
                      </p:stCondLst>
                      <p:childTnLst>
                        <p:par>
                          <p:cTn id="9" fill="hold">
                            <p:stCondLst>
                              <p:cond delay="0"/>
                            </p:stCondLst>
                            <p:childTnLst>
                              <p:par>
                                <p:cTn id="10" nodeType="clickEffect" presetClass="entr" presetSubtype="0" presetID="10" grpId="2" fill="hold">
                                  <p:stCondLst>
                                    <p:cond delay="0"/>
                                  </p:stCondLst>
                                  <p:iterate type="el" backwards="0">
                                    <p:tmAbs val="0"/>
                                  </p:iterate>
                                  <p:childTnLst>
                                    <p:set>
                                      <p:cBhvr>
                                        <p:cTn id="11" fill="hold"/>
                                        <p:tgtEl>
                                          <p:spTgt spid="116"/>
                                        </p:tgtEl>
                                        <p:attrNameLst>
                                          <p:attrName>style.visibility</p:attrName>
                                        </p:attrNameLst>
                                      </p:cBhvr>
                                      <p:to>
                                        <p:strVal val="visible"/>
                                      </p:to>
                                    </p:set>
                                    <p:animEffect filter="fade" transition="in">
                                      <p:cBhvr>
                                        <p:cTn id="12" dur="500"/>
                                        <p:tgtEl>
                                          <p:spTgt spid="116"/>
                                        </p:tgtEl>
                                      </p:cBhvr>
                                    </p:animEffect>
                                  </p:childTnLst>
                                </p:cTn>
                              </p:par>
                            </p:childTnLst>
                          </p:cTn>
                        </p:par>
                      </p:childTnLst>
                    </p:cTn>
                  </p:par>
                  <p:par>
                    <p:cTn id="13" fill="hold">
                      <p:stCondLst>
                        <p:cond delay="indefinite"/>
                      </p:stCondLst>
                      <p:childTnLst>
                        <p:par>
                          <p:cTn id="14" fill="hold">
                            <p:stCondLst>
                              <p:cond delay="0"/>
                            </p:stCondLst>
                            <p:childTnLst>
                              <p:par>
                                <p:cTn id="15" nodeType="clickEffect" presetClass="entr" presetSubtype="0" presetID="10" grpId="3" fill="hold">
                                  <p:stCondLst>
                                    <p:cond delay="0"/>
                                  </p:stCondLst>
                                  <p:iterate type="el" backwards="0">
                                    <p:tmAbs val="0"/>
                                  </p:iterate>
                                  <p:childTnLst>
                                    <p:set>
                                      <p:cBhvr>
                                        <p:cTn id="16" fill="hold"/>
                                        <p:tgtEl>
                                          <p:spTgt spid="119"/>
                                        </p:tgtEl>
                                        <p:attrNameLst>
                                          <p:attrName>style.visibility</p:attrName>
                                        </p:attrNameLst>
                                      </p:cBhvr>
                                      <p:to>
                                        <p:strVal val="visible"/>
                                      </p:to>
                                    </p:set>
                                    <p:animEffect filter="fade" transition="in">
                                      <p:cBhvr>
                                        <p:cTn id="17" dur="500"/>
                                        <p:tgtEl>
                                          <p:spTgt spid="119"/>
                                        </p:tgtEl>
                                      </p:cBhvr>
                                    </p:animEffect>
                                  </p:childTnLst>
                                </p:cTn>
                              </p:par>
                            </p:childTnLst>
                          </p:cTn>
                        </p:par>
                      </p:childTnLst>
                    </p:cTn>
                  </p:par>
                  <p:par>
                    <p:cTn id="18" fill="hold">
                      <p:stCondLst>
                        <p:cond delay="indefinite"/>
                      </p:stCondLst>
                      <p:childTnLst>
                        <p:par>
                          <p:cTn id="19" fill="hold">
                            <p:stCondLst>
                              <p:cond delay="0"/>
                            </p:stCondLst>
                            <p:childTnLst>
                              <p:par>
                                <p:cTn id="20" nodeType="clickEffect" presetClass="entr" presetSubtype="2" presetID="2" grpId="4" fill="hold">
                                  <p:stCondLst>
                                    <p:cond delay="0"/>
                                  </p:stCondLst>
                                  <p:iterate type="el" backwards="0">
                                    <p:tmAbs val="0"/>
                                  </p:iterate>
                                  <p:childTnLst>
                                    <p:set>
                                      <p:cBhvr>
                                        <p:cTn id="21" fill="hold"/>
                                        <p:tgtEl>
                                          <p:spTgt spid="117"/>
                                        </p:tgtEl>
                                        <p:attrNameLst>
                                          <p:attrName>style.visibility</p:attrName>
                                        </p:attrNameLst>
                                      </p:cBhvr>
                                      <p:to>
                                        <p:strVal val="visible"/>
                                      </p:to>
                                    </p:set>
                                    <p:anim calcmode="lin" valueType="num">
                                      <p:cBhvr>
                                        <p:cTn id="22" dur="500" fill="hold"/>
                                        <p:tgtEl>
                                          <p:spTgt spid="117"/>
                                        </p:tgtEl>
                                        <p:attrNameLst>
                                          <p:attrName>ppt_x</p:attrName>
                                        </p:attrNameLst>
                                      </p:cBhvr>
                                      <p:tavLst>
                                        <p:tav tm="0">
                                          <p:val>
                                            <p:strVal val="1+#ppt_w/2"/>
                                          </p:val>
                                        </p:tav>
                                        <p:tav tm="100000">
                                          <p:val>
                                            <p:strVal val="#ppt_x"/>
                                          </p:val>
                                        </p:tav>
                                      </p:tavLst>
                                    </p:anim>
                                    <p:anim calcmode="lin" valueType="num">
                                      <p:cBhvr>
                                        <p:cTn id="23" dur="500" fill="hold"/>
                                        <p:tgtEl>
                                          <p:spTgt spid="117"/>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nodeType="clickEffect" presetClass="entr" presetSubtype="0" presetID="10" grpId="5" fill="hold">
                                  <p:stCondLst>
                                    <p:cond delay="0"/>
                                  </p:stCondLst>
                                  <p:iterate type="el" backwards="0">
                                    <p:tmAbs val="0"/>
                                  </p:iterate>
                                  <p:childTnLst>
                                    <p:set>
                                      <p:cBhvr>
                                        <p:cTn id="27" fill="hold"/>
                                        <p:tgtEl>
                                          <p:spTgt spid="110"/>
                                        </p:tgtEl>
                                        <p:attrNameLst>
                                          <p:attrName>style.visibility</p:attrName>
                                        </p:attrNameLst>
                                      </p:cBhvr>
                                      <p:to>
                                        <p:strVal val="visible"/>
                                      </p:to>
                                    </p:set>
                                    <p:animEffect filter="fade" transition="in">
                                      <p:cBhvr>
                                        <p:cTn id="28" dur="500"/>
                                        <p:tgtEl>
                                          <p:spTgt spid="11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14" grpId="1"/>
      <p:bldP build="whole" bldLvl="1" animBg="1" rev="0" advAuto="0" spid="110" grpId="5"/>
      <p:bldP build="whole" bldLvl="1" animBg="1" rev="0" advAuto="0" spid="116" grpId="2"/>
      <p:bldP build="whole" bldLvl="1" animBg="1" rev="0" advAuto="0" spid="117" grpId="4"/>
      <p:bldP build="whole" bldLvl="1" animBg="1" rev="0" advAuto="0" spid="119" grpId="3"/>
    </p:bldLst>
  </p:timing>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3" name="Shape 123"/>
          <p:cNvSpPr/>
          <p:nvPr/>
        </p:nvSpPr>
        <p:spPr>
          <a:xfrm>
            <a:off x="344848" y="6343650"/>
            <a:ext cx="1004167" cy="4978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lgn="ctr">
              <a:defRPr sz="1800"/>
            </a:pPr>
            <a:r>
              <a:rPr b="1" sz="1400">
                <a:solidFill>
                  <a:srgbClr val="CC3300"/>
                </a:solidFill>
                <a:latin typeface="Trebuchet MS"/>
                <a:ea typeface="Trebuchet MS"/>
                <a:cs typeface="Trebuchet MS"/>
                <a:sym typeface="Trebuchet MS"/>
              </a:rPr>
              <a:t>Capítulo 5</a:t>
            </a:r>
            <a:endParaRPr b="1" sz="1400">
              <a:solidFill>
                <a:srgbClr val="CC3300"/>
              </a:solidFill>
              <a:latin typeface="Trebuchet MS"/>
              <a:ea typeface="Trebuchet MS"/>
              <a:cs typeface="Trebuchet MS"/>
              <a:sym typeface="Trebuchet MS"/>
            </a:endParaRPr>
          </a:p>
          <a:p>
            <a:pPr lvl="0" algn="ctr">
              <a:lnSpc>
                <a:spcPct val="95000"/>
              </a:lnSpc>
              <a:defRPr sz="1800"/>
            </a:pPr>
            <a:r>
              <a:rPr b="1" sz="1400">
                <a:solidFill>
                  <a:srgbClr val="CC3300"/>
                </a:solidFill>
                <a:latin typeface="Trebuchet MS"/>
                <a:ea typeface="Trebuchet MS"/>
                <a:cs typeface="Trebuchet MS"/>
                <a:sym typeface="Trebuchet MS"/>
              </a:rPr>
              <a:t>11 of 50</a:t>
            </a:r>
          </a:p>
        </p:txBody>
      </p:sp>
      <p:pic>
        <p:nvPicPr>
          <p:cNvPr id="124" name="next slide.png" descr="next slide"/>
          <p:cNvPicPr/>
          <p:nvPr/>
        </p:nvPicPr>
        <p:blipFill>
          <a:blip r:embed="rId2">
            <a:extLst/>
          </a:blip>
          <a:stretch>
            <a:fillRect/>
          </a:stretch>
        </p:blipFill>
        <p:spPr>
          <a:xfrm>
            <a:off x="7467600" y="5797550"/>
            <a:ext cx="1600200" cy="457200"/>
          </a:xfrm>
          <a:prstGeom prst="rect">
            <a:avLst/>
          </a:prstGeom>
          <a:ln w="12700">
            <a:miter lim="400000"/>
          </a:ln>
        </p:spPr>
      </p:pic>
      <p:pic>
        <p:nvPicPr>
          <p:cNvPr id="125" name="slide 11 pic1a.png" descr="slide 11 pic1a"/>
          <p:cNvPicPr/>
          <p:nvPr/>
        </p:nvPicPr>
        <p:blipFill>
          <a:blip r:embed="rId3">
            <a:extLst/>
          </a:blip>
          <a:stretch>
            <a:fillRect/>
          </a:stretch>
        </p:blipFill>
        <p:spPr>
          <a:xfrm>
            <a:off x="642937" y="2006600"/>
            <a:ext cx="4064001" cy="3175000"/>
          </a:xfrm>
          <a:prstGeom prst="rect">
            <a:avLst/>
          </a:prstGeom>
          <a:ln w="12700">
            <a:miter lim="400000"/>
          </a:ln>
        </p:spPr>
      </p:pic>
      <p:pic>
        <p:nvPicPr>
          <p:cNvPr id="126" name="slide 11 text1a.png" descr="slide 11 text1a"/>
          <p:cNvPicPr/>
          <p:nvPr/>
        </p:nvPicPr>
        <p:blipFill>
          <a:blip r:embed="rId4">
            <a:extLst/>
          </a:blip>
          <a:stretch>
            <a:fillRect/>
          </a:stretch>
        </p:blipFill>
        <p:spPr>
          <a:xfrm>
            <a:off x="1176337" y="3930650"/>
            <a:ext cx="863601" cy="254000"/>
          </a:xfrm>
          <a:prstGeom prst="rect">
            <a:avLst/>
          </a:prstGeom>
          <a:ln w="12700">
            <a:miter lim="400000"/>
          </a:ln>
        </p:spPr>
      </p:pic>
      <p:pic>
        <p:nvPicPr>
          <p:cNvPr id="127" name="slide 11 text1b.png" descr="slide 11 text1b"/>
          <p:cNvPicPr/>
          <p:nvPr/>
        </p:nvPicPr>
        <p:blipFill>
          <a:blip r:embed="rId5">
            <a:extLst/>
          </a:blip>
          <a:stretch>
            <a:fillRect/>
          </a:stretch>
        </p:blipFill>
        <p:spPr>
          <a:xfrm>
            <a:off x="1173162" y="3925887"/>
            <a:ext cx="863601" cy="254001"/>
          </a:xfrm>
          <a:prstGeom prst="rect">
            <a:avLst/>
          </a:prstGeom>
          <a:ln w="12700">
            <a:miter lim="400000"/>
          </a:ln>
        </p:spPr>
      </p:pic>
      <p:pic>
        <p:nvPicPr>
          <p:cNvPr id="128" name="slide 11 text2a.png" descr="slide 11 text2a"/>
          <p:cNvPicPr/>
          <p:nvPr/>
        </p:nvPicPr>
        <p:blipFill>
          <a:blip r:embed="rId6">
            <a:extLst/>
          </a:blip>
          <a:stretch>
            <a:fillRect/>
          </a:stretch>
        </p:blipFill>
        <p:spPr>
          <a:xfrm>
            <a:off x="3660775" y="4673600"/>
            <a:ext cx="1155700" cy="254000"/>
          </a:xfrm>
          <a:prstGeom prst="rect">
            <a:avLst/>
          </a:prstGeom>
          <a:ln w="12700">
            <a:miter lim="400000"/>
          </a:ln>
        </p:spPr>
      </p:pic>
      <p:pic>
        <p:nvPicPr>
          <p:cNvPr id="129" name="slide 11 text2b.png" descr="slide 11 text2b"/>
          <p:cNvPicPr/>
          <p:nvPr/>
        </p:nvPicPr>
        <p:blipFill>
          <a:blip r:embed="rId7">
            <a:extLst/>
          </a:blip>
          <a:stretch>
            <a:fillRect/>
          </a:stretch>
        </p:blipFill>
        <p:spPr>
          <a:xfrm>
            <a:off x="3695700" y="4656137"/>
            <a:ext cx="1155700" cy="254001"/>
          </a:xfrm>
          <a:prstGeom prst="rect">
            <a:avLst/>
          </a:prstGeom>
          <a:ln w="12700">
            <a:miter lim="400000"/>
          </a:ln>
        </p:spPr>
      </p:pic>
      <p:pic>
        <p:nvPicPr>
          <p:cNvPr id="130" name="slide 11 titletext1a.png" descr="slide 11 titletext1a"/>
          <p:cNvPicPr/>
          <p:nvPr/>
        </p:nvPicPr>
        <p:blipFill>
          <a:blip r:embed="rId8">
            <a:extLst/>
          </a:blip>
          <a:stretch>
            <a:fillRect/>
          </a:stretch>
        </p:blipFill>
        <p:spPr>
          <a:xfrm>
            <a:off x="309562" y="1023937"/>
            <a:ext cx="2763838" cy="466726"/>
          </a:xfrm>
          <a:prstGeom prst="rect">
            <a:avLst/>
          </a:prstGeom>
          <a:ln w="12700">
            <a:miter lim="400000"/>
          </a:ln>
        </p:spPr>
      </p:pic>
      <p:pic>
        <p:nvPicPr>
          <p:cNvPr id="131" name="vocabulario2-header.png" descr="vocabulario2-header"/>
          <p:cNvPicPr/>
          <p:nvPr/>
        </p:nvPicPr>
        <p:blipFill>
          <a:blip r:embed="rId9">
            <a:extLst/>
          </a:blip>
          <a:stretch>
            <a:fillRect/>
          </a:stretch>
        </p:blipFill>
        <p:spPr>
          <a:xfrm>
            <a:off x="0" y="0"/>
            <a:ext cx="9142413" cy="990600"/>
          </a:xfrm>
          <a:prstGeom prst="rect">
            <a:avLst/>
          </a:prstGeom>
          <a:ln w="12700">
            <a:miter lim="400000"/>
          </a:ln>
        </p:spPr>
      </p:pic>
      <p:sp>
        <p:nvSpPr>
          <p:cNvPr id="132" name="Shape 132"/>
          <p:cNvSpPr/>
          <p:nvPr/>
        </p:nvSpPr>
        <p:spPr>
          <a:xfrm>
            <a:off x="5321300" y="2400300"/>
            <a:ext cx="3429000" cy="61736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spcBef>
                <a:spcPts val="1000"/>
              </a:spcBef>
              <a:defRPr sz="1800"/>
            </a:pPr>
            <a:r>
              <a:t>La familia siempre celebraba </a:t>
            </a:r>
            <a:br/>
            <a:r>
              <a:t>la fiesta de las luces, Hanuka.</a:t>
            </a:r>
            <a:r>
              <a:t> </a:t>
            </a:r>
          </a:p>
        </p:txBody>
      </p:sp>
      <p:sp>
        <p:nvSpPr>
          <p:cNvPr id="133" name="Shape 133"/>
          <p:cNvSpPr/>
          <p:nvPr/>
        </p:nvSpPr>
        <p:spPr>
          <a:xfrm>
            <a:off x="5337175" y="3289300"/>
            <a:ext cx="3670300" cy="61736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spcBef>
                <a:spcPts val="1000"/>
              </a:spcBef>
              <a:defRPr sz="1800"/>
            </a:pPr>
            <a:r>
              <a:t>La familia encendía una vela </a:t>
            </a:r>
            <a:br/>
            <a:r>
              <a:t>de la menora.</a:t>
            </a:r>
            <a:r>
              <a:t> </a:t>
            </a:r>
          </a:p>
        </p:txBody>
      </p:sp>
      <p:sp>
        <p:nvSpPr>
          <p:cNvPr id="134" name="Shape 134"/>
          <p:cNvSpPr/>
          <p:nvPr/>
        </p:nvSpPr>
        <p:spPr>
          <a:xfrm>
            <a:off x="5337175" y="4216400"/>
            <a:ext cx="3108325" cy="61736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spcBef>
                <a:spcPts val="1000"/>
              </a:spcBef>
              <a:defRPr sz="1800"/>
            </a:pPr>
            <a:r>
              <a:t>Hanuka es una fiesta hebrea (judía).</a:t>
            </a:r>
            <a:r>
              <a:t> </a:t>
            </a:r>
          </a:p>
        </p:txBody>
      </p:sp>
      <p:sp>
        <p:nvSpPr>
          <p:cNvPr id="135" name="Shape 135"/>
          <p:cNvSpPr/>
          <p:nvPr/>
        </p:nvSpPr>
        <p:spPr>
          <a:xfrm>
            <a:off x="2071687" y="4063999"/>
            <a:ext cx="336551" cy="152402"/>
          </a:xfrm>
          <a:prstGeom prst="line">
            <a:avLst/>
          </a:prstGeom>
          <a:ln>
            <a:solidFill/>
            <a:round/>
          </a:ln>
        </p:spPr>
        <p:txBody>
          <a:bodyPr lIns="0" tIns="0" rIns="0" bIns="0"/>
          <a:lstStyle/>
          <a:p>
            <a:pPr lvl="0" defTabSz="457200">
              <a:defRPr sz="1200">
                <a:latin typeface="+mn-lt"/>
                <a:ea typeface="+mn-ea"/>
                <a:cs typeface="+mn-cs"/>
                <a:sym typeface="Helvetica"/>
              </a:defRPr>
            </a:pPr>
          </a:p>
        </p:txBody>
      </p:sp>
    </p:spTree>
  </p:cSld>
  <p:clrMapOvr>
    <a:masterClrMapping/>
  </p:clrMapOvr>
  <p:transition spd="fast"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0" grpId="1" fill="hold">
                                  <p:stCondLst>
                                    <p:cond delay="0"/>
                                  </p:stCondLst>
                                  <p:iterate type="el" backwards="0">
                                    <p:tmAbs val="0"/>
                                  </p:iterate>
                                  <p:childTnLst>
                                    <p:set>
                                      <p:cBhvr>
                                        <p:cTn id="6" fill="hold"/>
                                        <p:tgtEl>
                                          <p:spTgt spid="127"/>
                                        </p:tgtEl>
                                        <p:attrNameLst>
                                          <p:attrName>style.visibility</p:attrName>
                                        </p:attrNameLst>
                                      </p:cBhvr>
                                      <p:to>
                                        <p:strVal val="visible"/>
                                      </p:to>
                                    </p:set>
                                    <p:animEffect filter="fade" transition="in">
                                      <p:cBhvr>
                                        <p:cTn id="7" dur="500"/>
                                        <p:tgtEl>
                                          <p:spTgt spid="127"/>
                                        </p:tgtEl>
                                      </p:cBhvr>
                                    </p:animEffect>
                                  </p:childTnLst>
                                </p:cTn>
                              </p:par>
                            </p:childTnLst>
                          </p:cTn>
                        </p:par>
                        <p:par>
                          <p:cTn id="8" fill="hold">
                            <p:stCondLst>
                              <p:cond delay="500"/>
                            </p:stCondLst>
                            <p:childTnLst>
                              <p:par>
                                <p:cTn id="9" nodeType="afterEffect" presetClass="entr" presetSubtype="1" presetID="22" grpId="2" fill="hold">
                                  <p:stCondLst>
                                    <p:cond delay="0"/>
                                  </p:stCondLst>
                                  <p:iterate type="el" backwards="0">
                                    <p:tmAbs val="0"/>
                                  </p:iterate>
                                  <p:childTnLst>
                                    <p:set>
                                      <p:cBhvr>
                                        <p:cTn id="10" fill="hold"/>
                                        <p:tgtEl>
                                          <p:spTgt spid="135"/>
                                        </p:tgtEl>
                                        <p:attrNameLst>
                                          <p:attrName>style.visibility</p:attrName>
                                        </p:attrNameLst>
                                      </p:cBhvr>
                                      <p:to>
                                        <p:strVal val="visible"/>
                                      </p:to>
                                    </p:set>
                                    <p:animEffect filter="wipe(up)" transition="in">
                                      <p:cBhvr>
                                        <p:cTn id="11" dur="500"/>
                                        <p:tgtEl>
                                          <p:spTgt spid="135"/>
                                        </p:tgtEl>
                                      </p:cBhvr>
                                    </p:animEffect>
                                  </p:childTnLst>
                                </p:cTn>
                              </p:par>
                            </p:childTnLst>
                          </p:cTn>
                        </p:par>
                      </p:childTnLst>
                    </p:cTn>
                  </p:par>
                  <p:par>
                    <p:cTn id="12" fill="hold">
                      <p:stCondLst>
                        <p:cond delay="indefinite"/>
                      </p:stCondLst>
                      <p:childTnLst>
                        <p:par>
                          <p:cTn id="13" fill="hold">
                            <p:stCondLst>
                              <p:cond delay="0"/>
                            </p:stCondLst>
                            <p:childTnLst>
                              <p:par>
                                <p:cTn id="14" nodeType="clickEffect" presetClass="entr" presetSubtype="0" presetID="10" grpId="3" fill="hold">
                                  <p:stCondLst>
                                    <p:cond delay="0"/>
                                  </p:stCondLst>
                                  <p:iterate type="el" backwards="0">
                                    <p:tmAbs val="0"/>
                                  </p:iterate>
                                  <p:childTnLst>
                                    <p:set>
                                      <p:cBhvr>
                                        <p:cTn id="15" fill="hold"/>
                                        <p:tgtEl>
                                          <p:spTgt spid="129"/>
                                        </p:tgtEl>
                                        <p:attrNameLst>
                                          <p:attrName>style.visibility</p:attrName>
                                        </p:attrNameLst>
                                      </p:cBhvr>
                                      <p:to>
                                        <p:strVal val="visible"/>
                                      </p:to>
                                    </p:set>
                                    <p:animEffect filter="fade" transition="in">
                                      <p:cBhvr>
                                        <p:cTn id="16" dur="500"/>
                                        <p:tgtEl>
                                          <p:spTgt spid="129"/>
                                        </p:tgtEl>
                                      </p:cBhvr>
                                    </p:animEffect>
                                  </p:childTnLst>
                                </p:cTn>
                              </p:par>
                            </p:childTnLst>
                          </p:cTn>
                        </p:par>
                      </p:childTnLst>
                    </p:cTn>
                  </p:par>
                  <p:par>
                    <p:cTn id="17" fill="hold">
                      <p:stCondLst>
                        <p:cond delay="indefinite"/>
                      </p:stCondLst>
                      <p:childTnLst>
                        <p:par>
                          <p:cTn id="18" fill="hold">
                            <p:stCondLst>
                              <p:cond delay="0"/>
                            </p:stCondLst>
                            <p:childTnLst>
                              <p:par>
                                <p:cTn id="19" nodeType="clickEffect" presetClass="entr" presetSubtype="2" presetID="2" grpId="4" fill="hold">
                                  <p:stCondLst>
                                    <p:cond delay="0"/>
                                  </p:stCondLst>
                                  <p:iterate type="el" backwards="0">
                                    <p:tmAbs val="0"/>
                                  </p:iterate>
                                  <p:childTnLst>
                                    <p:set>
                                      <p:cBhvr>
                                        <p:cTn id="20" fill="hold"/>
                                        <p:tgtEl>
                                          <p:spTgt spid="132"/>
                                        </p:tgtEl>
                                        <p:attrNameLst>
                                          <p:attrName>style.visibility</p:attrName>
                                        </p:attrNameLst>
                                      </p:cBhvr>
                                      <p:to>
                                        <p:strVal val="visible"/>
                                      </p:to>
                                    </p:set>
                                    <p:anim calcmode="lin" valueType="num">
                                      <p:cBhvr>
                                        <p:cTn id="21" dur="500" fill="hold"/>
                                        <p:tgtEl>
                                          <p:spTgt spid="132"/>
                                        </p:tgtEl>
                                        <p:attrNameLst>
                                          <p:attrName>ppt_x</p:attrName>
                                        </p:attrNameLst>
                                      </p:cBhvr>
                                      <p:tavLst>
                                        <p:tav tm="0">
                                          <p:val>
                                            <p:strVal val="1+#ppt_w/2"/>
                                          </p:val>
                                        </p:tav>
                                        <p:tav tm="100000">
                                          <p:val>
                                            <p:strVal val="#ppt_x"/>
                                          </p:val>
                                        </p:tav>
                                      </p:tavLst>
                                    </p:anim>
                                    <p:anim calcmode="lin" valueType="num">
                                      <p:cBhvr>
                                        <p:cTn id="22" dur="500" fill="hold"/>
                                        <p:tgtEl>
                                          <p:spTgt spid="132"/>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nodeType="clickEffect" presetClass="entr" presetSubtype="2" presetID="2" grpId="5" fill="hold">
                                  <p:stCondLst>
                                    <p:cond delay="0"/>
                                  </p:stCondLst>
                                  <p:iterate type="el" backwards="0">
                                    <p:tmAbs val="0"/>
                                  </p:iterate>
                                  <p:childTnLst>
                                    <p:set>
                                      <p:cBhvr>
                                        <p:cTn id="26" fill="hold"/>
                                        <p:tgtEl>
                                          <p:spTgt spid="133"/>
                                        </p:tgtEl>
                                        <p:attrNameLst>
                                          <p:attrName>style.visibility</p:attrName>
                                        </p:attrNameLst>
                                      </p:cBhvr>
                                      <p:to>
                                        <p:strVal val="visible"/>
                                      </p:to>
                                    </p:set>
                                    <p:anim calcmode="lin" valueType="num">
                                      <p:cBhvr>
                                        <p:cTn id="27" dur="500" fill="hold"/>
                                        <p:tgtEl>
                                          <p:spTgt spid="133"/>
                                        </p:tgtEl>
                                        <p:attrNameLst>
                                          <p:attrName>ppt_x</p:attrName>
                                        </p:attrNameLst>
                                      </p:cBhvr>
                                      <p:tavLst>
                                        <p:tav tm="0">
                                          <p:val>
                                            <p:strVal val="1+#ppt_w/2"/>
                                          </p:val>
                                        </p:tav>
                                        <p:tav tm="100000">
                                          <p:val>
                                            <p:strVal val="#ppt_x"/>
                                          </p:val>
                                        </p:tav>
                                      </p:tavLst>
                                    </p:anim>
                                    <p:anim calcmode="lin" valueType="num">
                                      <p:cBhvr>
                                        <p:cTn id="28" dur="500" fill="hold"/>
                                        <p:tgtEl>
                                          <p:spTgt spid="133"/>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nodeType="clickEffect" presetClass="entr" presetSubtype="2" presetID="2" grpId="6" fill="hold">
                                  <p:stCondLst>
                                    <p:cond delay="0"/>
                                  </p:stCondLst>
                                  <p:iterate type="el" backwards="0">
                                    <p:tmAbs val="0"/>
                                  </p:iterate>
                                  <p:childTnLst>
                                    <p:set>
                                      <p:cBhvr>
                                        <p:cTn id="32" fill="hold"/>
                                        <p:tgtEl>
                                          <p:spTgt spid="134"/>
                                        </p:tgtEl>
                                        <p:attrNameLst>
                                          <p:attrName>style.visibility</p:attrName>
                                        </p:attrNameLst>
                                      </p:cBhvr>
                                      <p:to>
                                        <p:strVal val="visible"/>
                                      </p:to>
                                    </p:set>
                                    <p:anim calcmode="lin" valueType="num">
                                      <p:cBhvr>
                                        <p:cTn id="33" dur="500" fill="hold"/>
                                        <p:tgtEl>
                                          <p:spTgt spid="134"/>
                                        </p:tgtEl>
                                        <p:attrNameLst>
                                          <p:attrName>ppt_x</p:attrName>
                                        </p:attrNameLst>
                                      </p:cBhvr>
                                      <p:tavLst>
                                        <p:tav tm="0">
                                          <p:val>
                                            <p:strVal val="1+#ppt_w/2"/>
                                          </p:val>
                                        </p:tav>
                                        <p:tav tm="100000">
                                          <p:val>
                                            <p:strVal val="#ppt_x"/>
                                          </p:val>
                                        </p:tav>
                                      </p:tavLst>
                                    </p:anim>
                                    <p:anim calcmode="lin" valueType="num">
                                      <p:cBhvr>
                                        <p:cTn id="34" dur="500" fill="hold"/>
                                        <p:tgtEl>
                                          <p:spTgt spid="134"/>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nodeType="clickEffect" presetClass="entr" presetSubtype="0" presetID="1" grpId="7" fill="hold">
                                  <p:stCondLst>
                                    <p:cond delay="0"/>
                                  </p:stCondLst>
                                  <p:iterate type="el" backwards="0">
                                    <p:tmAbs val="0"/>
                                  </p:iterate>
                                  <p:childTnLst>
                                    <p:set>
                                      <p:cBhvr>
                                        <p:cTn id="38" fill="hold"/>
                                        <p:tgtEl>
                                          <p:spTgt spid="12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35" grpId="2"/>
      <p:bldP build="whole" bldLvl="1" animBg="1" rev="0" advAuto="0" spid="133" grpId="5"/>
      <p:bldP build="whole" bldLvl="1" animBg="1" rev="0" advAuto="0" spid="129" grpId="3"/>
      <p:bldP build="whole" bldLvl="1" animBg="1" rev="0" advAuto="0" spid="134" grpId="6"/>
      <p:bldP build="whole" bldLvl="1" animBg="1" rev="0" advAuto="0" spid="124" grpId="7"/>
      <p:bldP build="whole" bldLvl="1" animBg="1" rev="0" advAuto="0" spid="132" grpId="4"/>
      <p:bldP build="whole" bldLvl="1" animBg="1" rev="0" advAuto="0" spid="127" grpId="1"/>
    </p:bldLst>
  </p:timing>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7" name="Shape 137"/>
          <p:cNvSpPr/>
          <p:nvPr/>
        </p:nvSpPr>
        <p:spPr>
          <a:xfrm>
            <a:off x="344848" y="6343650"/>
            <a:ext cx="1004167" cy="4978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lgn="ctr">
              <a:defRPr sz="1800"/>
            </a:pPr>
            <a:r>
              <a:rPr b="1" sz="1400">
                <a:solidFill>
                  <a:srgbClr val="CC3300"/>
                </a:solidFill>
                <a:latin typeface="Trebuchet MS"/>
                <a:ea typeface="Trebuchet MS"/>
                <a:cs typeface="Trebuchet MS"/>
                <a:sym typeface="Trebuchet MS"/>
              </a:rPr>
              <a:t>Capítulo 5</a:t>
            </a:r>
            <a:endParaRPr b="1" sz="1400">
              <a:solidFill>
                <a:srgbClr val="CC3300"/>
              </a:solidFill>
              <a:latin typeface="Trebuchet MS"/>
              <a:ea typeface="Trebuchet MS"/>
              <a:cs typeface="Trebuchet MS"/>
              <a:sym typeface="Trebuchet MS"/>
            </a:endParaRPr>
          </a:p>
          <a:p>
            <a:pPr lvl="0" algn="ctr">
              <a:lnSpc>
                <a:spcPct val="95000"/>
              </a:lnSpc>
              <a:defRPr sz="1800"/>
            </a:pPr>
            <a:r>
              <a:rPr b="1" sz="1400">
                <a:solidFill>
                  <a:srgbClr val="CC3300"/>
                </a:solidFill>
                <a:latin typeface="Trebuchet MS"/>
                <a:ea typeface="Trebuchet MS"/>
                <a:cs typeface="Trebuchet MS"/>
                <a:sym typeface="Trebuchet MS"/>
              </a:rPr>
              <a:t>12 of 50</a:t>
            </a:r>
          </a:p>
        </p:txBody>
      </p:sp>
      <p:pic>
        <p:nvPicPr>
          <p:cNvPr id="138" name="next slide.png" descr="next slide"/>
          <p:cNvPicPr/>
          <p:nvPr/>
        </p:nvPicPr>
        <p:blipFill>
          <a:blip r:embed="rId2">
            <a:extLst/>
          </a:blip>
          <a:stretch>
            <a:fillRect/>
          </a:stretch>
        </p:blipFill>
        <p:spPr>
          <a:xfrm>
            <a:off x="7467600" y="5797550"/>
            <a:ext cx="1600200" cy="457200"/>
          </a:xfrm>
          <a:prstGeom prst="rect">
            <a:avLst/>
          </a:prstGeom>
          <a:ln w="12700">
            <a:miter lim="400000"/>
          </a:ln>
        </p:spPr>
      </p:pic>
      <p:pic>
        <p:nvPicPr>
          <p:cNvPr id="139" name="slide 12 pic1a.png" descr="slide 12 pic1a"/>
          <p:cNvPicPr/>
          <p:nvPr/>
        </p:nvPicPr>
        <p:blipFill>
          <a:blip r:embed="rId3">
            <a:extLst/>
          </a:blip>
          <a:stretch>
            <a:fillRect/>
          </a:stretch>
        </p:blipFill>
        <p:spPr>
          <a:xfrm>
            <a:off x="635000" y="2014537"/>
            <a:ext cx="4203700" cy="3175001"/>
          </a:xfrm>
          <a:prstGeom prst="rect">
            <a:avLst/>
          </a:prstGeom>
          <a:ln w="12700">
            <a:miter lim="400000"/>
          </a:ln>
        </p:spPr>
      </p:pic>
      <p:pic>
        <p:nvPicPr>
          <p:cNvPr id="140" name="slide 12 text1a.png" descr="slide 12 text1a"/>
          <p:cNvPicPr/>
          <p:nvPr/>
        </p:nvPicPr>
        <p:blipFill>
          <a:blip r:embed="rId4">
            <a:extLst/>
          </a:blip>
          <a:stretch>
            <a:fillRect/>
          </a:stretch>
        </p:blipFill>
        <p:spPr>
          <a:xfrm>
            <a:off x="2705100" y="4464050"/>
            <a:ext cx="2019300" cy="254000"/>
          </a:xfrm>
          <a:prstGeom prst="rect">
            <a:avLst/>
          </a:prstGeom>
          <a:ln w="12700">
            <a:miter lim="400000"/>
          </a:ln>
        </p:spPr>
      </p:pic>
      <p:pic>
        <p:nvPicPr>
          <p:cNvPr id="141" name="slide 12 text1b.png" descr="slide 12 text1b"/>
          <p:cNvPicPr/>
          <p:nvPr/>
        </p:nvPicPr>
        <p:blipFill>
          <a:blip r:embed="rId5">
            <a:extLst/>
          </a:blip>
          <a:stretch>
            <a:fillRect/>
          </a:stretch>
        </p:blipFill>
        <p:spPr>
          <a:xfrm>
            <a:off x="2705100" y="4471987"/>
            <a:ext cx="2019300" cy="254001"/>
          </a:xfrm>
          <a:prstGeom prst="rect">
            <a:avLst/>
          </a:prstGeom>
          <a:ln w="12700">
            <a:miter lim="400000"/>
          </a:ln>
        </p:spPr>
      </p:pic>
      <p:pic>
        <p:nvPicPr>
          <p:cNvPr id="142" name="vocabulario2-header.png" descr="vocabulario2-header"/>
          <p:cNvPicPr/>
          <p:nvPr/>
        </p:nvPicPr>
        <p:blipFill>
          <a:blip r:embed="rId6">
            <a:extLst/>
          </a:blip>
          <a:stretch>
            <a:fillRect/>
          </a:stretch>
        </p:blipFill>
        <p:spPr>
          <a:xfrm>
            <a:off x="0" y="0"/>
            <a:ext cx="9142413" cy="990600"/>
          </a:xfrm>
          <a:prstGeom prst="rect">
            <a:avLst/>
          </a:prstGeom>
          <a:ln w="12700">
            <a:miter lim="400000"/>
          </a:ln>
        </p:spPr>
      </p:pic>
      <p:sp>
        <p:nvSpPr>
          <p:cNvPr id="143" name="Shape 143"/>
          <p:cNvSpPr/>
          <p:nvPr/>
        </p:nvSpPr>
        <p:spPr>
          <a:xfrm>
            <a:off x="5334000" y="2144712"/>
            <a:ext cx="2803525" cy="61736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spcBef>
                <a:spcPts val="1000"/>
              </a:spcBef>
              <a:defRPr sz="1800"/>
            </a:pPr>
            <a:r>
              <a:t>La fiesta celebraba la </a:t>
            </a:r>
            <a:br/>
            <a:r>
              <a:t>llegada del Año Nuevo. </a:t>
            </a:r>
          </a:p>
        </p:txBody>
      </p:sp>
      <p:sp>
        <p:nvSpPr>
          <p:cNvPr id="144" name="Shape 144"/>
          <p:cNvSpPr/>
          <p:nvPr/>
        </p:nvSpPr>
        <p:spPr>
          <a:xfrm>
            <a:off x="5372100" y="3275012"/>
            <a:ext cx="2705100" cy="61736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spcBef>
                <a:spcPts val="1000"/>
              </a:spcBef>
              <a:defRPr sz="1800"/>
            </a:pPr>
            <a:r>
              <a:t>Durante la fiesta había </a:t>
            </a:r>
            <a:br/>
            <a:r>
              <a:t>fuegos artificiales. </a:t>
            </a:r>
          </a:p>
        </p:txBody>
      </p:sp>
      <p:sp>
        <p:nvSpPr>
          <p:cNvPr id="145" name="Shape 145"/>
          <p:cNvSpPr/>
          <p:nvPr/>
        </p:nvSpPr>
        <p:spPr>
          <a:xfrm>
            <a:off x="5349875" y="4405312"/>
            <a:ext cx="2625725" cy="61736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spcBef>
                <a:spcPts val="1000"/>
              </a:spcBef>
              <a:defRPr sz="1800"/>
            </a:lvl1pPr>
          </a:lstStyle>
          <a:p>
            <a:pPr lvl="0"/>
            <a:r>
              <a:t>Los fuegos artificiales iluminaban el cielo. </a:t>
            </a:r>
          </a:p>
        </p:txBody>
      </p:sp>
    </p:spTree>
  </p:cSld>
  <p:clrMapOvr>
    <a:masterClrMapping/>
  </p:clrMapOvr>
  <p:transition spd="fast"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0" grpId="1" fill="hold">
                                  <p:stCondLst>
                                    <p:cond delay="0"/>
                                  </p:stCondLst>
                                  <p:iterate type="el" backwards="0">
                                    <p:tmAbs val="0"/>
                                  </p:iterate>
                                  <p:childTnLst>
                                    <p:set>
                                      <p:cBhvr>
                                        <p:cTn id="6" fill="hold"/>
                                        <p:tgtEl>
                                          <p:spTgt spid="141"/>
                                        </p:tgtEl>
                                        <p:attrNameLst>
                                          <p:attrName>style.visibility</p:attrName>
                                        </p:attrNameLst>
                                      </p:cBhvr>
                                      <p:to>
                                        <p:strVal val="visible"/>
                                      </p:to>
                                    </p:set>
                                    <p:animEffect filter="fade" transition="in">
                                      <p:cBhvr>
                                        <p:cTn id="7" dur="500"/>
                                        <p:tgtEl>
                                          <p:spTgt spid="141"/>
                                        </p:tgtEl>
                                      </p:cBhvr>
                                    </p:animEffect>
                                  </p:childTnLst>
                                </p:cTn>
                              </p:par>
                            </p:childTnLst>
                          </p:cTn>
                        </p:par>
                      </p:childTnLst>
                    </p:cTn>
                  </p:par>
                  <p:par>
                    <p:cTn id="8" fill="hold">
                      <p:stCondLst>
                        <p:cond delay="indefinite"/>
                      </p:stCondLst>
                      <p:childTnLst>
                        <p:par>
                          <p:cTn id="9" fill="hold">
                            <p:stCondLst>
                              <p:cond delay="0"/>
                            </p:stCondLst>
                            <p:childTnLst>
                              <p:par>
                                <p:cTn id="10" nodeType="clickEffect" presetClass="entr" presetSubtype="2" presetID="2" grpId="2" fill="hold">
                                  <p:stCondLst>
                                    <p:cond delay="0"/>
                                  </p:stCondLst>
                                  <p:iterate type="el" backwards="0">
                                    <p:tmAbs val="0"/>
                                  </p:iterate>
                                  <p:childTnLst>
                                    <p:set>
                                      <p:cBhvr>
                                        <p:cTn id="11" fill="hold"/>
                                        <p:tgtEl>
                                          <p:spTgt spid="143"/>
                                        </p:tgtEl>
                                        <p:attrNameLst>
                                          <p:attrName>style.visibility</p:attrName>
                                        </p:attrNameLst>
                                      </p:cBhvr>
                                      <p:to>
                                        <p:strVal val="visible"/>
                                      </p:to>
                                    </p:set>
                                    <p:anim calcmode="lin" valueType="num">
                                      <p:cBhvr>
                                        <p:cTn id="12" dur="500" fill="hold"/>
                                        <p:tgtEl>
                                          <p:spTgt spid="143"/>
                                        </p:tgtEl>
                                        <p:attrNameLst>
                                          <p:attrName>ppt_x</p:attrName>
                                        </p:attrNameLst>
                                      </p:cBhvr>
                                      <p:tavLst>
                                        <p:tav tm="0">
                                          <p:val>
                                            <p:strVal val="1+#ppt_w/2"/>
                                          </p:val>
                                        </p:tav>
                                        <p:tav tm="100000">
                                          <p:val>
                                            <p:strVal val="#ppt_x"/>
                                          </p:val>
                                        </p:tav>
                                      </p:tavLst>
                                    </p:anim>
                                    <p:anim calcmode="lin" valueType="num">
                                      <p:cBhvr>
                                        <p:cTn id="13" dur="500" fill="hold"/>
                                        <p:tgtEl>
                                          <p:spTgt spid="143"/>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nodeType="clickEffect" presetClass="entr" presetSubtype="2" presetID="2" grpId="3" fill="hold">
                                  <p:stCondLst>
                                    <p:cond delay="0"/>
                                  </p:stCondLst>
                                  <p:iterate type="el" backwards="0">
                                    <p:tmAbs val="0"/>
                                  </p:iterate>
                                  <p:childTnLst>
                                    <p:set>
                                      <p:cBhvr>
                                        <p:cTn id="17" fill="hold"/>
                                        <p:tgtEl>
                                          <p:spTgt spid="144"/>
                                        </p:tgtEl>
                                        <p:attrNameLst>
                                          <p:attrName>style.visibility</p:attrName>
                                        </p:attrNameLst>
                                      </p:cBhvr>
                                      <p:to>
                                        <p:strVal val="visible"/>
                                      </p:to>
                                    </p:set>
                                    <p:anim calcmode="lin" valueType="num">
                                      <p:cBhvr>
                                        <p:cTn id="18" dur="500" fill="hold"/>
                                        <p:tgtEl>
                                          <p:spTgt spid="144"/>
                                        </p:tgtEl>
                                        <p:attrNameLst>
                                          <p:attrName>ppt_x</p:attrName>
                                        </p:attrNameLst>
                                      </p:cBhvr>
                                      <p:tavLst>
                                        <p:tav tm="0">
                                          <p:val>
                                            <p:strVal val="1+#ppt_w/2"/>
                                          </p:val>
                                        </p:tav>
                                        <p:tav tm="100000">
                                          <p:val>
                                            <p:strVal val="#ppt_x"/>
                                          </p:val>
                                        </p:tav>
                                      </p:tavLst>
                                    </p:anim>
                                    <p:anim calcmode="lin" valueType="num">
                                      <p:cBhvr>
                                        <p:cTn id="19" dur="500" fill="hold"/>
                                        <p:tgtEl>
                                          <p:spTgt spid="144"/>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nodeType="clickEffect" presetClass="entr" presetSubtype="2" presetID="2" grpId="4" fill="hold">
                                  <p:stCondLst>
                                    <p:cond delay="0"/>
                                  </p:stCondLst>
                                  <p:iterate type="el" backwards="0">
                                    <p:tmAbs val="0"/>
                                  </p:iterate>
                                  <p:childTnLst>
                                    <p:set>
                                      <p:cBhvr>
                                        <p:cTn id="23" fill="hold"/>
                                        <p:tgtEl>
                                          <p:spTgt spid="145"/>
                                        </p:tgtEl>
                                        <p:attrNameLst>
                                          <p:attrName>style.visibility</p:attrName>
                                        </p:attrNameLst>
                                      </p:cBhvr>
                                      <p:to>
                                        <p:strVal val="visible"/>
                                      </p:to>
                                    </p:set>
                                    <p:anim calcmode="lin" valueType="num">
                                      <p:cBhvr>
                                        <p:cTn id="24" dur="500" fill="hold"/>
                                        <p:tgtEl>
                                          <p:spTgt spid="145"/>
                                        </p:tgtEl>
                                        <p:attrNameLst>
                                          <p:attrName>ppt_x</p:attrName>
                                        </p:attrNameLst>
                                      </p:cBhvr>
                                      <p:tavLst>
                                        <p:tav tm="0">
                                          <p:val>
                                            <p:strVal val="1+#ppt_w/2"/>
                                          </p:val>
                                        </p:tav>
                                        <p:tav tm="100000">
                                          <p:val>
                                            <p:strVal val="#ppt_x"/>
                                          </p:val>
                                        </p:tav>
                                      </p:tavLst>
                                    </p:anim>
                                    <p:anim calcmode="lin" valueType="num">
                                      <p:cBhvr>
                                        <p:cTn id="25" dur="500" fill="hold"/>
                                        <p:tgtEl>
                                          <p:spTgt spid="145"/>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nodeType="clickEffect" presetClass="entr" presetSubtype="0" presetID="1" grpId="5" fill="hold">
                                  <p:stCondLst>
                                    <p:cond delay="0"/>
                                  </p:stCondLst>
                                  <p:iterate type="el" backwards="0">
                                    <p:tmAbs val="0"/>
                                  </p:iterate>
                                  <p:childTnLst>
                                    <p:set>
                                      <p:cBhvr>
                                        <p:cTn id="29" fill="hold"/>
                                        <p:tgtEl>
                                          <p:spTgt spid="13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43" grpId="2"/>
      <p:bldP build="whole" bldLvl="1" animBg="1" rev="0" advAuto="0" spid="141" grpId="1"/>
      <p:bldP build="whole" bldLvl="1" animBg="1" rev="0" advAuto="0" spid="144" grpId="3"/>
      <p:bldP build="whole" bldLvl="1" animBg="1" rev="0" advAuto="0" spid="138" grpId="5"/>
      <p:bldP build="whole" bldLvl="1" animBg="1" rev="0" advAuto="0" spid="145" grpId="4"/>
    </p:bldLst>
  </p:timing>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7" name="Shape 147"/>
          <p:cNvSpPr/>
          <p:nvPr/>
        </p:nvSpPr>
        <p:spPr>
          <a:xfrm>
            <a:off x="344848" y="6343650"/>
            <a:ext cx="1004167" cy="4978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lgn="ctr">
              <a:defRPr sz="1800"/>
            </a:pPr>
            <a:r>
              <a:rPr b="1" sz="1400">
                <a:solidFill>
                  <a:srgbClr val="CC3300"/>
                </a:solidFill>
                <a:latin typeface="Trebuchet MS"/>
                <a:ea typeface="Trebuchet MS"/>
                <a:cs typeface="Trebuchet MS"/>
                <a:sym typeface="Trebuchet MS"/>
              </a:rPr>
              <a:t>Capítulo 5</a:t>
            </a:r>
            <a:endParaRPr b="1" sz="1400">
              <a:solidFill>
                <a:srgbClr val="CC3300"/>
              </a:solidFill>
              <a:latin typeface="Trebuchet MS"/>
              <a:ea typeface="Trebuchet MS"/>
              <a:cs typeface="Trebuchet MS"/>
              <a:sym typeface="Trebuchet MS"/>
            </a:endParaRPr>
          </a:p>
          <a:p>
            <a:pPr lvl="0" algn="ctr">
              <a:lnSpc>
                <a:spcPct val="95000"/>
              </a:lnSpc>
              <a:defRPr sz="1800"/>
            </a:pPr>
            <a:r>
              <a:rPr b="1" sz="1400">
                <a:solidFill>
                  <a:srgbClr val="CC3300"/>
                </a:solidFill>
                <a:latin typeface="Trebuchet MS"/>
                <a:ea typeface="Trebuchet MS"/>
                <a:cs typeface="Trebuchet MS"/>
                <a:sym typeface="Trebuchet MS"/>
              </a:rPr>
              <a:t>13 of 50</a:t>
            </a:r>
          </a:p>
        </p:txBody>
      </p:sp>
      <p:pic>
        <p:nvPicPr>
          <p:cNvPr id="148" name="next slide.png" descr="next slide"/>
          <p:cNvPicPr/>
          <p:nvPr/>
        </p:nvPicPr>
        <p:blipFill>
          <a:blip r:embed="rId2">
            <a:extLst/>
          </a:blip>
          <a:stretch>
            <a:fillRect/>
          </a:stretch>
        </p:blipFill>
        <p:spPr>
          <a:xfrm>
            <a:off x="7467600" y="5797550"/>
            <a:ext cx="1600200" cy="457200"/>
          </a:xfrm>
          <a:prstGeom prst="rect">
            <a:avLst/>
          </a:prstGeom>
          <a:ln w="12700">
            <a:miter lim="400000"/>
          </a:ln>
        </p:spPr>
      </p:pic>
      <p:sp>
        <p:nvSpPr>
          <p:cNvPr id="149" name="Shape 149"/>
          <p:cNvSpPr/>
          <p:nvPr/>
        </p:nvSpPr>
        <p:spPr>
          <a:xfrm flipH="1" flipV="1">
            <a:off x="5483225" y="1836737"/>
            <a:ext cx="22226" cy="61914"/>
          </a:xfrm>
          <a:prstGeom prst="line">
            <a:avLst/>
          </a:prstGeom>
          <a:ln>
            <a:solidFill>
              <a:srgbClr val="FFFFFF"/>
            </a:solidFill>
            <a:round/>
            <a:tailEnd type="triangle"/>
          </a:ln>
        </p:spPr>
        <p:txBody>
          <a:bodyPr lIns="0" tIns="0" rIns="0" bIns="0"/>
          <a:lstStyle/>
          <a:p>
            <a:pPr lvl="0" defTabSz="457200">
              <a:defRPr sz="1200">
                <a:latin typeface="+mn-lt"/>
                <a:ea typeface="+mn-ea"/>
                <a:cs typeface="+mn-cs"/>
                <a:sym typeface="Helvetica"/>
              </a:defRPr>
            </a:pPr>
          </a:p>
        </p:txBody>
      </p:sp>
      <p:pic>
        <p:nvPicPr>
          <p:cNvPr id="150" name="vocabulario2-header.png" descr="vocabulario2-header"/>
          <p:cNvPicPr/>
          <p:nvPr/>
        </p:nvPicPr>
        <p:blipFill>
          <a:blip r:embed="rId3">
            <a:extLst/>
          </a:blip>
          <a:stretch>
            <a:fillRect/>
          </a:stretch>
        </p:blipFill>
        <p:spPr>
          <a:xfrm>
            <a:off x="0" y="0"/>
            <a:ext cx="9142413" cy="990600"/>
          </a:xfrm>
          <a:prstGeom prst="rect">
            <a:avLst/>
          </a:prstGeom>
          <a:ln w="12700">
            <a:miter lim="400000"/>
          </a:ln>
        </p:spPr>
      </p:pic>
      <p:pic>
        <p:nvPicPr>
          <p:cNvPr id="151" name="slide 13 pic1a.png" descr="slide 13 pic1a"/>
          <p:cNvPicPr/>
          <p:nvPr/>
        </p:nvPicPr>
        <p:blipFill>
          <a:blip r:embed="rId4">
            <a:extLst/>
          </a:blip>
          <a:stretch>
            <a:fillRect/>
          </a:stretch>
        </p:blipFill>
        <p:spPr>
          <a:xfrm>
            <a:off x="401637" y="2171700"/>
            <a:ext cx="4508501" cy="2921000"/>
          </a:xfrm>
          <a:prstGeom prst="rect">
            <a:avLst/>
          </a:prstGeom>
          <a:ln w="12700">
            <a:miter lim="400000"/>
          </a:ln>
        </p:spPr>
      </p:pic>
      <p:pic>
        <p:nvPicPr>
          <p:cNvPr id="152" name="slide 13 text1a.png" descr="slide 13 text1a"/>
          <p:cNvPicPr/>
          <p:nvPr/>
        </p:nvPicPr>
        <p:blipFill>
          <a:blip r:embed="rId5">
            <a:extLst/>
          </a:blip>
          <a:stretch>
            <a:fillRect/>
          </a:stretch>
        </p:blipFill>
        <p:spPr>
          <a:xfrm>
            <a:off x="2771775" y="2606675"/>
            <a:ext cx="1206500" cy="254000"/>
          </a:xfrm>
          <a:prstGeom prst="rect">
            <a:avLst/>
          </a:prstGeom>
          <a:ln w="12700">
            <a:miter lim="400000"/>
          </a:ln>
        </p:spPr>
      </p:pic>
      <p:pic>
        <p:nvPicPr>
          <p:cNvPr id="153" name="slide 13 text1b.png" descr="slide 13 text1b"/>
          <p:cNvPicPr/>
          <p:nvPr/>
        </p:nvPicPr>
        <p:blipFill>
          <a:blip r:embed="rId6">
            <a:extLst/>
          </a:blip>
          <a:stretch>
            <a:fillRect/>
          </a:stretch>
        </p:blipFill>
        <p:spPr>
          <a:xfrm>
            <a:off x="2765425" y="2606675"/>
            <a:ext cx="1206500" cy="254000"/>
          </a:xfrm>
          <a:prstGeom prst="rect">
            <a:avLst/>
          </a:prstGeom>
          <a:ln w="12700">
            <a:miter lim="400000"/>
          </a:ln>
        </p:spPr>
      </p:pic>
      <p:pic>
        <p:nvPicPr>
          <p:cNvPr id="154" name="slide 13 text2a.png" descr="slide 13 text2a"/>
          <p:cNvPicPr/>
          <p:nvPr/>
        </p:nvPicPr>
        <p:blipFill>
          <a:blip r:embed="rId7">
            <a:extLst/>
          </a:blip>
          <a:stretch>
            <a:fillRect/>
          </a:stretch>
        </p:blipFill>
        <p:spPr>
          <a:xfrm>
            <a:off x="2001837" y="4498975"/>
            <a:ext cx="1130301" cy="254000"/>
          </a:xfrm>
          <a:prstGeom prst="rect">
            <a:avLst/>
          </a:prstGeom>
          <a:ln w="12700">
            <a:miter lim="400000"/>
          </a:ln>
        </p:spPr>
      </p:pic>
      <p:pic>
        <p:nvPicPr>
          <p:cNvPr id="155" name="slide 13 text2b.png" descr="slide 13 text2b"/>
          <p:cNvPicPr/>
          <p:nvPr/>
        </p:nvPicPr>
        <p:blipFill>
          <a:blip r:embed="rId8">
            <a:extLst/>
          </a:blip>
          <a:stretch>
            <a:fillRect/>
          </a:stretch>
        </p:blipFill>
        <p:spPr>
          <a:xfrm>
            <a:off x="2001837" y="4511675"/>
            <a:ext cx="1130301" cy="254000"/>
          </a:xfrm>
          <a:prstGeom prst="rect">
            <a:avLst/>
          </a:prstGeom>
          <a:ln w="12700">
            <a:miter lim="400000"/>
          </a:ln>
        </p:spPr>
      </p:pic>
      <p:sp>
        <p:nvSpPr>
          <p:cNvPr id="156" name="Shape 156"/>
          <p:cNvSpPr/>
          <p:nvPr/>
        </p:nvSpPr>
        <p:spPr>
          <a:xfrm>
            <a:off x="5311775" y="2578100"/>
            <a:ext cx="3594100" cy="61736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spcBef>
                <a:spcPts val="1000"/>
              </a:spcBef>
              <a:defRPr sz="1800"/>
            </a:pPr>
            <a:r>
              <a:t>Todos bailaban mientras </a:t>
            </a:r>
            <a:br/>
            <a:r>
              <a:t>tocaba la banda. </a:t>
            </a:r>
          </a:p>
        </p:txBody>
      </p:sp>
      <p:sp>
        <p:nvSpPr>
          <p:cNvPr id="157" name="Shape 157"/>
          <p:cNvSpPr/>
          <p:nvPr/>
        </p:nvSpPr>
        <p:spPr>
          <a:xfrm>
            <a:off x="5314950" y="3530600"/>
            <a:ext cx="3578225" cy="35066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spcBef>
                <a:spcPts val="1000"/>
              </a:spcBef>
              <a:defRPr sz="1800"/>
            </a:lvl1pPr>
          </a:lstStyle>
          <a:p>
            <a:pPr lvl="0"/>
            <a:r>
              <a:t>Todo el mundo estaba contento. </a:t>
            </a:r>
          </a:p>
        </p:txBody>
      </p:sp>
      <p:sp>
        <p:nvSpPr>
          <p:cNvPr id="158" name="Shape 158"/>
          <p:cNvSpPr/>
          <p:nvPr/>
        </p:nvSpPr>
        <p:spPr>
          <a:xfrm>
            <a:off x="5327650" y="4305300"/>
            <a:ext cx="3387725" cy="35066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spcBef>
                <a:spcPts val="1000"/>
              </a:spcBef>
              <a:defRPr sz="1800"/>
            </a:lvl1pPr>
          </a:lstStyle>
          <a:p>
            <a:pPr lvl="0"/>
            <a:r>
              <a:t>Lo pasaban bien. Se divertían. </a:t>
            </a:r>
          </a:p>
        </p:txBody>
      </p:sp>
      <p:pic>
        <p:nvPicPr>
          <p:cNvPr id="159" name="quickpass_vocab_5.png" descr="quickpass_vocab_5"/>
          <p:cNvPicPr/>
          <p:nvPr/>
        </p:nvPicPr>
        <p:blipFill>
          <a:blip r:embed="rId9">
            <a:extLst/>
          </a:blip>
          <a:stretch>
            <a:fillRect/>
          </a:stretch>
        </p:blipFill>
        <p:spPr>
          <a:xfrm>
            <a:off x="7067550" y="285750"/>
            <a:ext cx="1627188" cy="841375"/>
          </a:xfrm>
          <a:prstGeom prst="rect">
            <a:avLst/>
          </a:prstGeom>
          <a:ln w="12700">
            <a:miter lim="400000"/>
          </a:ln>
        </p:spPr>
      </p:pic>
    </p:spTree>
  </p:cSld>
  <p:clrMapOvr>
    <a:masterClrMapping/>
  </p:clrMapOvr>
  <p:transition spd="fast"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0" grpId="1" fill="hold">
                                  <p:stCondLst>
                                    <p:cond delay="0"/>
                                  </p:stCondLst>
                                  <p:iterate type="el" backwards="0">
                                    <p:tmAbs val="0"/>
                                  </p:iterate>
                                  <p:childTnLst>
                                    <p:set>
                                      <p:cBhvr>
                                        <p:cTn id="6" fill="hold"/>
                                        <p:tgtEl>
                                          <p:spTgt spid="153"/>
                                        </p:tgtEl>
                                        <p:attrNameLst>
                                          <p:attrName>style.visibility</p:attrName>
                                        </p:attrNameLst>
                                      </p:cBhvr>
                                      <p:to>
                                        <p:strVal val="visible"/>
                                      </p:to>
                                    </p:set>
                                    <p:animEffect filter="fade" transition="in">
                                      <p:cBhvr>
                                        <p:cTn id="7" dur="500"/>
                                        <p:tgtEl>
                                          <p:spTgt spid="153"/>
                                        </p:tgtEl>
                                      </p:cBhvr>
                                    </p:animEffect>
                                  </p:childTnLst>
                                </p:cTn>
                              </p:par>
                            </p:childTnLst>
                          </p:cTn>
                        </p:par>
                      </p:childTnLst>
                    </p:cTn>
                  </p:par>
                  <p:par>
                    <p:cTn id="8" fill="hold">
                      <p:stCondLst>
                        <p:cond delay="indefinite"/>
                      </p:stCondLst>
                      <p:childTnLst>
                        <p:par>
                          <p:cTn id="9" fill="hold">
                            <p:stCondLst>
                              <p:cond delay="0"/>
                            </p:stCondLst>
                            <p:childTnLst>
                              <p:par>
                                <p:cTn id="10" nodeType="clickEffect" presetClass="entr" presetSubtype="0" presetID="10" grpId="2" fill="hold">
                                  <p:stCondLst>
                                    <p:cond delay="0"/>
                                  </p:stCondLst>
                                  <p:iterate type="el" backwards="0">
                                    <p:tmAbs val="0"/>
                                  </p:iterate>
                                  <p:childTnLst>
                                    <p:set>
                                      <p:cBhvr>
                                        <p:cTn id="11" fill="hold"/>
                                        <p:tgtEl>
                                          <p:spTgt spid="155"/>
                                        </p:tgtEl>
                                        <p:attrNameLst>
                                          <p:attrName>style.visibility</p:attrName>
                                        </p:attrNameLst>
                                      </p:cBhvr>
                                      <p:to>
                                        <p:strVal val="visible"/>
                                      </p:to>
                                    </p:set>
                                    <p:animEffect filter="fade" transition="in">
                                      <p:cBhvr>
                                        <p:cTn id="12" dur="500"/>
                                        <p:tgtEl>
                                          <p:spTgt spid="155"/>
                                        </p:tgtEl>
                                      </p:cBhvr>
                                    </p:animEffect>
                                  </p:childTnLst>
                                </p:cTn>
                              </p:par>
                            </p:childTnLst>
                          </p:cTn>
                        </p:par>
                      </p:childTnLst>
                    </p:cTn>
                  </p:par>
                  <p:par>
                    <p:cTn id="13" fill="hold">
                      <p:stCondLst>
                        <p:cond delay="indefinite"/>
                      </p:stCondLst>
                      <p:childTnLst>
                        <p:par>
                          <p:cTn id="14" fill="hold">
                            <p:stCondLst>
                              <p:cond delay="0"/>
                            </p:stCondLst>
                            <p:childTnLst>
                              <p:par>
                                <p:cTn id="15" nodeType="clickEffect" presetClass="entr" presetSubtype="2" presetID="2" grpId="3" fill="hold">
                                  <p:stCondLst>
                                    <p:cond delay="0"/>
                                  </p:stCondLst>
                                  <p:iterate type="el" backwards="0">
                                    <p:tmAbs val="0"/>
                                  </p:iterate>
                                  <p:childTnLst>
                                    <p:set>
                                      <p:cBhvr>
                                        <p:cTn id="16" fill="hold"/>
                                        <p:tgtEl>
                                          <p:spTgt spid="156"/>
                                        </p:tgtEl>
                                        <p:attrNameLst>
                                          <p:attrName>style.visibility</p:attrName>
                                        </p:attrNameLst>
                                      </p:cBhvr>
                                      <p:to>
                                        <p:strVal val="visible"/>
                                      </p:to>
                                    </p:set>
                                    <p:anim calcmode="lin" valueType="num">
                                      <p:cBhvr>
                                        <p:cTn id="17" dur="500" fill="hold"/>
                                        <p:tgtEl>
                                          <p:spTgt spid="156"/>
                                        </p:tgtEl>
                                        <p:attrNameLst>
                                          <p:attrName>ppt_x</p:attrName>
                                        </p:attrNameLst>
                                      </p:cBhvr>
                                      <p:tavLst>
                                        <p:tav tm="0">
                                          <p:val>
                                            <p:strVal val="1+#ppt_w/2"/>
                                          </p:val>
                                        </p:tav>
                                        <p:tav tm="100000">
                                          <p:val>
                                            <p:strVal val="#ppt_x"/>
                                          </p:val>
                                        </p:tav>
                                      </p:tavLst>
                                    </p:anim>
                                    <p:anim calcmode="lin" valueType="num">
                                      <p:cBhvr>
                                        <p:cTn id="18" dur="500" fill="hold"/>
                                        <p:tgtEl>
                                          <p:spTgt spid="156"/>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nodeType="clickEffect" presetClass="entr" presetSubtype="2" presetID="2" grpId="4" fill="hold">
                                  <p:stCondLst>
                                    <p:cond delay="0"/>
                                  </p:stCondLst>
                                  <p:iterate type="el" backwards="0">
                                    <p:tmAbs val="0"/>
                                  </p:iterate>
                                  <p:childTnLst>
                                    <p:set>
                                      <p:cBhvr>
                                        <p:cTn id="22" fill="hold"/>
                                        <p:tgtEl>
                                          <p:spTgt spid="157"/>
                                        </p:tgtEl>
                                        <p:attrNameLst>
                                          <p:attrName>style.visibility</p:attrName>
                                        </p:attrNameLst>
                                      </p:cBhvr>
                                      <p:to>
                                        <p:strVal val="visible"/>
                                      </p:to>
                                    </p:set>
                                    <p:anim calcmode="lin" valueType="num">
                                      <p:cBhvr>
                                        <p:cTn id="23" dur="500" fill="hold"/>
                                        <p:tgtEl>
                                          <p:spTgt spid="157"/>
                                        </p:tgtEl>
                                        <p:attrNameLst>
                                          <p:attrName>ppt_x</p:attrName>
                                        </p:attrNameLst>
                                      </p:cBhvr>
                                      <p:tavLst>
                                        <p:tav tm="0">
                                          <p:val>
                                            <p:strVal val="1+#ppt_w/2"/>
                                          </p:val>
                                        </p:tav>
                                        <p:tav tm="100000">
                                          <p:val>
                                            <p:strVal val="#ppt_x"/>
                                          </p:val>
                                        </p:tav>
                                      </p:tavLst>
                                    </p:anim>
                                    <p:anim calcmode="lin" valueType="num">
                                      <p:cBhvr>
                                        <p:cTn id="24" dur="500" fill="hold"/>
                                        <p:tgtEl>
                                          <p:spTgt spid="157"/>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nodeType="clickEffect" presetClass="entr" presetSubtype="2" presetID="2" grpId="5" fill="hold">
                                  <p:stCondLst>
                                    <p:cond delay="0"/>
                                  </p:stCondLst>
                                  <p:iterate type="el" backwards="0">
                                    <p:tmAbs val="0"/>
                                  </p:iterate>
                                  <p:childTnLst>
                                    <p:set>
                                      <p:cBhvr>
                                        <p:cTn id="28" fill="hold"/>
                                        <p:tgtEl>
                                          <p:spTgt spid="158"/>
                                        </p:tgtEl>
                                        <p:attrNameLst>
                                          <p:attrName>style.visibility</p:attrName>
                                        </p:attrNameLst>
                                      </p:cBhvr>
                                      <p:to>
                                        <p:strVal val="visible"/>
                                      </p:to>
                                    </p:set>
                                    <p:anim calcmode="lin" valueType="num">
                                      <p:cBhvr>
                                        <p:cTn id="29" dur="500" fill="hold"/>
                                        <p:tgtEl>
                                          <p:spTgt spid="158"/>
                                        </p:tgtEl>
                                        <p:attrNameLst>
                                          <p:attrName>ppt_x</p:attrName>
                                        </p:attrNameLst>
                                      </p:cBhvr>
                                      <p:tavLst>
                                        <p:tav tm="0">
                                          <p:val>
                                            <p:strVal val="1+#ppt_w/2"/>
                                          </p:val>
                                        </p:tav>
                                        <p:tav tm="100000">
                                          <p:val>
                                            <p:strVal val="#ppt_x"/>
                                          </p:val>
                                        </p:tav>
                                      </p:tavLst>
                                    </p:anim>
                                    <p:anim calcmode="lin" valueType="num">
                                      <p:cBhvr>
                                        <p:cTn id="30" dur="500" fill="hold"/>
                                        <p:tgtEl>
                                          <p:spTgt spid="158"/>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nodeType="clickEffect" presetClass="entr" presetSubtype="0" presetID="1" grpId="6" fill="hold">
                                  <p:stCondLst>
                                    <p:cond delay="0"/>
                                  </p:stCondLst>
                                  <p:iterate type="el" backwards="0">
                                    <p:tmAbs val="0"/>
                                  </p:iterate>
                                  <p:childTnLst>
                                    <p:set>
                                      <p:cBhvr>
                                        <p:cTn id="34" fill="hold"/>
                                        <p:tgtEl>
                                          <p:spTgt spid="14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57" grpId="4"/>
      <p:bldP build="whole" bldLvl="1" animBg="1" rev="0" advAuto="0" spid="148" grpId="6"/>
      <p:bldP build="whole" bldLvl="1" animBg="1" rev="0" advAuto="0" spid="156" grpId="3"/>
      <p:bldP build="whole" bldLvl="1" animBg="1" rev="0" advAuto="0" spid="153" grpId="1"/>
      <p:bldP build="whole" bldLvl="1" animBg="1" rev="0" advAuto="0" spid="155" grpId="2"/>
      <p:bldP build="whole" bldLvl="1" animBg="1" rev="0" advAuto="0" spid="158" grpId="5"/>
    </p:bldLst>
  </p:timing>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1" name="Shape 161"/>
          <p:cNvSpPr/>
          <p:nvPr/>
        </p:nvSpPr>
        <p:spPr>
          <a:xfrm>
            <a:off x="344848" y="6343650"/>
            <a:ext cx="1004167" cy="4978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lgn="ctr">
              <a:defRPr sz="1800"/>
            </a:pPr>
            <a:r>
              <a:rPr b="1" sz="1400">
                <a:solidFill>
                  <a:srgbClr val="CC3300"/>
                </a:solidFill>
                <a:latin typeface="Trebuchet MS"/>
                <a:ea typeface="Trebuchet MS"/>
                <a:cs typeface="Trebuchet MS"/>
                <a:sym typeface="Trebuchet MS"/>
              </a:rPr>
              <a:t>Capítulo 5</a:t>
            </a:r>
            <a:endParaRPr b="1" sz="1400">
              <a:solidFill>
                <a:srgbClr val="CC3300"/>
              </a:solidFill>
              <a:latin typeface="Trebuchet MS"/>
              <a:ea typeface="Trebuchet MS"/>
              <a:cs typeface="Trebuchet MS"/>
              <a:sym typeface="Trebuchet MS"/>
            </a:endParaRPr>
          </a:p>
          <a:p>
            <a:pPr lvl="0" algn="ctr">
              <a:lnSpc>
                <a:spcPct val="95000"/>
              </a:lnSpc>
              <a:defRPr sz="1800"/>
            </a:pPr>
            <a:r>
              <a:rPr b="1" sz="1400">
                <a:solidFill>
                  <a:srgbClr val="CC3300"/>
                </a:solidFill>
                <a:latin typeface="Trebuchet MS"/>
                <a:ea typeface="Trebuchet MS"/>
                <a:cs typeface="Trebuchet MS"/>
                <a:sym typeface="Trebuchet MS"/>
              </a:rPr>
              <a:t>14 of 50</a:t>
            </a:r>
          </a:p>
        </p:txBody>
      </p:sp>
      <p:pic>
        <p:nvPicPr>
          <p:cNvPr id="162" name="next slide.png" descr="next slide"/>
          <p:cNvPicPr/>
          <p:nvPr/>
        </p:nvPicPr>
        <p:blipFill>
          <a:blip r:embed="rId2">
            <a:extLst/>
          </a:blip>
          <a:stretch>
            <a:fillRect/>
          </a:stretch>
        </p:blipFill>
        <p:spPr>
          <a:xfrm>
            <a:off x="7467600" y="5797550"/>
            <a:ext cx="1600200" cy="457200"/>
          </a:xfrm>
          <a:prstGeom prst="rect">
            <a:avLst/>
          </a:prstGeom>
          <a:ln w="12700">
            <a:miter lim="400000"/>
          </a:ln>
        </p:spPr>
      </p:pic>
      <p:pic>
        <p:nvPicPr>
          <p:cNvPr id="163" name="vocabulario2-header.png" descr="vocabulario2-header"/>
          <p:cNvPicPr/>
          <p:nvPr/>
        </p:nvPicPr>
        <p:blipFill>
          <a:blip r:embed="rId3">
            <a:extLst/>
          </a:blip>
          <a:stretch>
            <a:fillRect/>
          </a:stretch>
        </p:blipFill>
        <p:spPr>
          <a:xfrm>
            <a:off x="0" y="0"/>
            <a:ext cx="9142413" cy="990600"/>
          </a:xfrm>
          <a:prstGeom prst="rect">
            <a:avLst/>
          </a:prstGeom>
          <a:ln w="12700">
            <a:miter lim="400000"/>
          </a:ln>
        </p:spPr>
      </p:pic>
    </p:spTree>
  </p:cSld>
  <p:clrMapOvr>
    <a:masterClrMapping/>
  </p:clrMapOvr>
  <p:transition spd="fast"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 grpId="1" fill="hold">
                                  <p:stCondLst>
                                    <p:cond delay="0"/>
                                  </p:stCondLst>
                                  <p:iterate type="el" backwards="0">
                                    <p:tmAbs val="0"/>
                                  </p:iterate>
                                  <p:childTnLst>
                                    <p:set>
                                      <p:cBhvr>
                                        <p:cTn id="6" fill="hold"/>
                                        <p:tgtEl>
                                          <p:spTgt spid="16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62" grpId="1"/>
    </p:bldLst>
  </p:timing>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5" name="Shape 165"/>
          <p:cNvSpPr/>
          <p:nvPr/>
        </p:nvSpPr>
        <p:spPr>
          <a:xfrm>
            <a:off x="344848" y="6343650"/>
            <a:ext cx="1004167" cy="4978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lgn="ctr">
              <a:defRPr sz="1800"/>
            </a:pPr>
            <a:r>
              <a:rPr b="1" sz="1400">
                <a:solidFill>
                  <a:srgbClr val="CC3300"/>
                </a:solidFill>
                <a:latin typeface="Trebuchet MS"/>
                <a:ea typeface="Trebuchet MS"/>
                <a:cs typeface="Trebuchet MS"/>
                <a:sym typeface="Trebuchet MS"/>
              </a:rPr>
              <a:t>Capítulo 5</a:t>
            </a:r>
            <a:endParaRPr b="1" sz="1400">
              <a:solidFill>
                <a:srgbClr val="CC3300"/>
              </a:solidFill>
              <a:latin typeface="Trebuchet MS"/>
              <a:ea typeface="Trebuchet MS"/>
              <a:cs typeface="Trebuchet MS"/>
              <a:sym typeface="Trebuchet MS"/>
            </a:endParaRPr>
          </a:p>
          <a:p>
            <a:pPr lvl="0" algn="ctr">
              <a:lnSpc>
                <a:spcPct val="95000"/>
              </a:lnSpc>
              <a:defRPr sz="1800"/>
            </a:pPr>
            <a:r>
              <a:rPr b="1" sz="1400">
                <a:solidFill>
                  <a:srgbClr val="CC3300"/>
                </a:solidFill>
                <a:latin typeface="Trebuchet MS"/>
                <a:ea typeface="Trebuchet MS"/>
                <a:cs typeface="Trebuchet MS"/>
                <a:sym typeface="Trebuchet MS"/>
              </a:rPr>
              <a:t>15 of 50</a:t>
            </a:r>
          </a:p>
        </p:txBody>
      </p:sp>
      <p:pic>
        <p:nvPicPr>
          <p:cNvPr id="166" name="next slide.png" descr="next slide"/>
          <p:cNvPicPr/>
          <p:nvPr/>
        </p:nvPicPr>
        <p:blipFill>
          <a:blip r:embed="rId2">
            <a:extLst/>
          </a:blip>
          <a:stretch>
            <a:fillRect/>
          </a:stretch>
        </p:blipFill>
        <p:spPr>
          <a:xfrm>
            <a:off x="7467600" y="5797550"/>
            <a:ext cx="1600200" cy="457200"/>
          </a:xfrm>
          <a:prstGeom prst="rect">
            <a:avLst/>
          </a:prstGeom>
          <a:ln w="12700">
            <a:miter lim="400000"/>
          </a:ln>
        </p:spPr>
      </p:pic>
      <p:pic>
        <p:nvPicPr>
          <p:cNvPr id="167" name="vocabulario2-header.png" descr="vocabulario2-header"/>
          <p:cNvPicPr/>
          <p:nvPr/>
        </p:nvPicPr>
        <p:blipFill>
          <a:blip r:embed="rId3">
            <a:extLst/>
          </a:blip>
          <a:stretch>
            <a:fillRect/>
          </a:stretch>
        </p:blipFill>
        <p:spPr>
          <a:xfrm>
            <a:off x="0" y="0"/>
            <a:ext cx="9142413" cy="990600"/>
          </a:xfrm>
          <a:prstGeom prst="rect">
            <a:avLst/>
          </a:prstGeom>
          <a:ln w="12700">
            <a:miter lim="400000"/>
          </a:ln>
        </p:spPr>
      </p:pic>
    </p:spTree>
  </p:cSld>
  <p:clrMapOvr>
    <a:masterClrMapping/>
  </p:clrMapOvr>
  <p:transition spd="fast"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 grpId="1" fill="hold">
                                  <p:stCondLst>
                                    <p:cond delay="0"/>
                                  </p:stCondLst>
                                  <p:iterate type="el" backwards="0">
                                    <p:tmAbs val="0"/>
                                  </p:iterate>
                                  <p:childTnLst>
                                    <p:set>
                                      <p:cBhvr>
                                        <p:cTn id="6" fill="hold"/>
                                        <p:tgtEl>
                                          <p:spTgt spid="16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66" grpId="1"/>
    </p:bldLst>
  </p:timing>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9" name="Shape 169"/>
          <p:cNvSpPr/>
          <p:nvPr/>
        </p:nvSpPr>
        <p:spPr>
          <a:xfrm>
            <a:off x="344848" y="6343650"/>
            <a:ext cx="1004167" cy="4978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lgn="ctr">
              <a:defRPr sz="1800"/>
            </a:pPr>
            <a:r>
              <a:rPr b="1" sz="1400">
                <a:solidFill>
                  <a:srgbClr val="CC3300"/>
                </a:solidFill>
                <a:latin typeface="Trebuchet MS"/>
                <a:ea typeface="Trebuchet MS"/>
                <a:cs typeface="Trebuchet MS"/>
                <a:sym typeface="Trebuchet MS"/>
              </a:rPr>
              <a:t>Capítulo 5</a:t>
            </a:r>
            <a:endParaRPr b="1" sz="1400">
              <a:solidFill>
                <a:srgbClr val="CC3300"/>
              </a:solidFill>
              <a:latin typeface="Trebuchet MS"/>
              <a:ea typeface="Trebuchet MS"/>
              <a:cs typeface="Trebuchet MS"/>
              <a:sym typeface="Trebuchet MS"/>
            </a:endParaRPr>
          </a:p>
          <a:p>
            <a:pPr lvl="0" algn="ctr">
              <a:lnSpc>
                <a:spcPct val="95000"/>
              </a:lnSpc>
              <a:defRPr sz="1800"/>
            </a:pPr>
            <a:r>
              <a:rPr b="1" sz="1400">
                <a:solidFill>
                  <a:srgbClr val="CC3300"/>
                </a:solidFill>
                <a:latin typeface="Trebuchet MS"/>
                <a:ea typeface="Trebuchet MS"/>
                <a:cs typeface="Trebuchet MS"/>
                <a:sym typeface="Trebuchet MS"/>
              </a:rPr>
              <a:t>16 of 50</a:t>
            </a:r>
          </a:p>
        </p:txBody>
      </p:sp>
      <p:pic>
        <p:nvPicPr>
          <p:cNvPr id="170" name="next slide.png" descr="next slide"/>
          <p:cNvPicPr/>
          <p:nvPr/>
        </p:nvPicPr>
        <p:blipFill>
          <a:blip r:embed="rId2">
            <a:extLst/>
          </a:blip>
          <a:stretch>
            <a:fillRect/>
          </a:stretch>
        </p:blipFill>
        <p:spPr>
          <a:xfrm>
            <a:off x="7467600" y="5797550"/>
            <a:ext cx="1600200" cy="457200"/>
          </a:xfrm>
          <a:prstGeom prst="rect">
            <a:avLst/>
          </a:prstGeom>
          <a:ln w="12700">
            <a:miter lim="400000"/>
          </a:ln>
        </p:spPr>
      </p:pic>
      <p:grpSp>
        <p:nvGrpSpPr>
          <p:cNvPr id="173" name="Group 173" descr="gramatica-header"/>
          <p:cNvGrpSpPr/>
          <p:nvPr/>
        </p:nvGrpSpPr>
        <p:grpSpPr>
          <a:xfrm>
            <a:off x="1587" y="0"/>
            <a:ext cx="9142413" cy="965200"/>
            <a:chOff x="0" y="0"/>
            <a:chExt cx="9142412" cy="965200"/>
          </a:xfrm>
        </p:grpSpPr>
        <p:sp>
          <p:nvSpPr>
            <p:cNvPr id="171" name="Shape 171"/>
            <p:cNvSpPr/>
            <p:nvPr/>
          </p:nvSpPr>
          <p:spPr>
            <a:xfrm>
              <a:off x="0" y="0"/>
              <a:ext cx="9142413" cy="965200"/>
            </a:xfrm>
            <a:prstGeom prst="rect">
              <a:avLst/>
            </a:prstGeom>
            <a:solidFill>
              <a:srgbClr val="BBE0E3"/>
            </a:solidFill>
            <a:ln w="12700" cap="flat">
              <a:noFill/>
              <a:miter lim="400000"/>
            </a:ln>
            <a:effectLst/>
          </p:spPr>
          <p:txBody>
            <a:bodyPr wrap="square" lIns="0" tIns="0" rIns="0" bIns="0" numCol="1" anchor="t">
              <a:noAutofit/>
            </a:bodyPr>
            <a:lstStyle/>
            <a:p>
              <a:pPr lvl="0"/>
            </a:p>
          </p:txBody>
        </p:sp>
        <p:pic>
          <p:nvPicPr>
            <p:cNvPr id="172" name="gramatica-header.png"/>
            <p:cNvPicPr/>
            <p:nvPr/>
          </p:nvPicPr>
          <p:blipFill>
            <a:blip r:embed="rId3">
              <a:extLst/>
            </a:blip>
            <a:stretch>
              <a:fillRect/>
            </a:stretch>
          </p:blipFill>
          <p:spPr>
            <a:xfrm>
              <a:off x="0" y="0"/>
              <a:ext cx="9142413" cy="965200"/>
            </a:xfrm>
            <a:prstGeom prst="rect">
              <a:avLst/>
            </a:prstGeom>
            <a:ln w="12700" cap="flat">
              <a:noFill/>
              <a:miter lim="400000"/>
            </a:ln>
            <a:effectLst/>
          </p:spPr>
        </p:pic>
      </p:grpSp>
      <p:sp>
        <p:nvSpPr>
          <p:cNvPr id="174" name="Shape 174"/>
          <p:cNvSpPr/>
          <p:nvPr/>
        </p:nvSpPr>
        <p:spPr>
          <a:xfrm>
            <a:off x="563562" y="1851025"/>
            <a:ext cx="8269288" cy="88406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spcBef>
                <a:spcPts val="1000"/>
              </a:spcBef>
              <a:defRPr sz="1800"/>
            </a:pPr>
            <a:r>
              <a:rPr b="1">
                <a:solidFill>
                  <a:srgbClr val="FF3300"/>
                </a:solidFill>
              </a:rPr>
              <a:t>1.</a:t>
            </a:r>
            <a:r>
              <a:t>    In Spanish there are two simple past tenses—the preterite and the  </a:t>
            </a:r>
            <a:br/>
            <a:r>
              <a:t>       imperfect. You have already learned the preterite. You use the preterite </a:t>
            </a:r>
            <a:br/>
            <a:r>
              <a:t>       to state an action that </a:t>
            </a:r>
            <a:r>
              <a:rPr>
                <a:solidFill>
                  <a:srgbClr val="FF0000"/>
                </a:solidFill>
              </a:rPr>
              <a:t>_____________________________________</a:t>
            </a:r>
            <a:r>
              <a:t>. </a:t>
            </a:r>
          </a:p>
        </p:txBody>
      </p:sp>
      <p:sp>
        <p:nvSpPr>
          <p:cNvPr id="175" name="Shape 175"/>
          <p:cNvSpPr/>
          <p:nvPr/>
        </p:nvSpPr>
        <p:spPr>
          <a:xfrm>
            <a:off x="576262" y="3641725"/>
            <a:ext cx="7853363" cy="88406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spcBef>
                <a:spcPts val="1000"/>
              </a:spcBef>
              <a:defRPr sz="1800"/>
            </a:pPr>
            <a:r>
              <a:rPr b="1">
                <a:solidFill>
                  <a:srgbClr val="FF3300"/>
                </a:solidFill>
              </a:rPr>
              <a:t>2.</a:t>
            </a:r>
            <a:r>
              <a:t>    You will now learn the imperfect. The imperfect is used to describe </a:t>
            </a:r>
            <a:br/>
            <a:r>
              <a:rPr>
                <a:solidFill>
                  <a:srgbClr val="FF0000"/>
                </a:solidFill>
              </a:rPr>
              <a:t>        ___________________________</a:t>
            </a:r>
            <a:r>
              <a:t>. The exact time the action began </a:t>
            </a:r>
            <a:br/>
            <a:r>
              <a:t>       and/or ended is not important. </a:t>
            </a:r>
          </a:p>
        </p:txBody>
      </p:sp>
      <p:pic>
        <p:nvPicPr>
          <p:cNvPr id="176" name="slide 16 titletext1a.png" descr="slide 16 titletext1a"/>
          <p:cNvPicPr/>
          <p:nvPr/>
        </p:nvPicPr>
        <p:blipFill>
          <a:blip r:embed="rId4">
            <a:extLst/>
          </a:blip>
          <a:stretch>
            <a:fillRect/>
          </a:stretch>
        </p:blipFill>
        <p:spPr>
          <a:xfrm>
            <a:off x="328612" y="1023937"/>
            <a:ext cx="5499101" cy="444501"/>
          </a:xfrm>
          <a:prstGeom prst="rect">
            <a:avLst/>
          </a:prstGeom>
          <a:ln w="12700">
            <a:miter lim="400000"/>
          </a:ln>
        </p:spPr>
      </p:pic>
      <p:sp>
        <p:nvSpPr>
          <p:cNvPr id="177" name="Shape 177"/>
          <p:cNvSpPr/>
          <p:nvPr/>
        </p:nvSpPr>
        <p:spPr>
          <a:xfrm>
            <a:off x="3267075" y="2470150"/>
            <a:ext cx="4800600" cy="35066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spcBef>
                <a:spcPts val="1000"/>
              </a:spcBef>
              <a:defRPr sz="1800">
                <a:solidFill>
                  <a:srgbClr val="FF3300"/>
                </a:solidFill>
              </a:defRPr>
            </a:lvl1pPr>
          </a:lstStyle>
          <a:p>
            <a:pPr lvl="0">
              <a:defRPr>
                <a:solidFill>
                  <a:srgbClr val="000000"/>
                </a:solidFill>
              </a:defRPr>
            </a:pPr>
            <a:r>
              <a:rPr>
                <a:solidFill>
                  <a:srgbClr val="FF3300"/>
                </a:solidFill>
              </a:rPr>
              <a:t>began and ended at a definite time in the past</a:t>
            </a:r>
          </a:p>
        </p:txBody>
      </p:sp>
      <p:sp>
        <p:nvSpPr>
          <p:cNvPr id="178" name="Shape 178"/>
          <p:cNvSpPr/>
          <p:nvPr/>
        </p:nvSpPr>
        <p:spPr>
          <a:xfrm>
            <a:off x="1060450" y="3933825"/>
            <a:ext cx="3698875" cy="35066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spcBef>
                <a:spcPts val="1000"/>
              </a:spcBef>
              <a:defRPr sz="1800">
                <a:solidFill>
                  <a:srgbClr val="FF3300"/>
                </a:solidFill>
              </a:defRPr>
            </a:lvl1pPr>
          </a:lstStyle>
          <a:p>
            <a:pPr lvl="0">
              <a:defRPr>
                <a:solidFill>
                  <a:srgbClr val="000000"/>
                </a:solidFill>
              </a:defRPr>
            </a:pPr>
            <a:r>
              <a:rPr>
                <a:solidFill>
                  <a:srgbClr val="FF3300"/>
                </a:solidFill>
              </a:rPr>
              <a:t>a habitual or repeated past action</a:t>
            </a:r>
          </a:p>
        </p:txBody>
      </p:sp>
    </p:spTree>
  </p:cSld>
  <p:clrMapOvr>
    <a:masterClrMapping/>
  </p:clrMapOvr>
  <p:transition spd="fast"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32" presetID="23" grpId="1" fill="hold">
                                  <p:stCondLst>
                                    <p:cond delay="0"/>
                                  </p:stCondLst>
                                  <p:iterate type="el" backwards="0">
                                    <p:tmAbs val="0"/>
                                  </p:iterate>
                                  <p:childTnLst>
                                    <p:set>
                                      <p:cBhvr>
                                        <p:cTn id="6" fill="hold"/>
                                        <p:tgtEl>
                                          <p:spTgt spid="177"/>
                                        </p:tgtEl>
                                        <p:attrNameLst>
                                          <p:attrName>style.visibility</p:attrName>
                                        </p:attrNameLst>
                                      </p:cBhvr>
                                      <p:to>
                                        <p:strVal val="visible"/>
                                      </p:to>
                                    </p:set>
                                    <p:anim calcmode="lin" valueType="num">
                                      <p:cBhvr>
                                        <p:cTn id="7" dur="500" fill="hold"/>
                                        <p:tgtEl>
                                          <p:spTgt spid="177"/>
                                        </p:tgtEl>
                                        <p:attrNameLst>
                                          <p:attrName>ppt_w</p:attrName>
                                        </p:attrNameLst>
                                      </p:cBhvr>
                                      <p:tavLst>
                                        <p:tav tm="0">
                                          <p:val>
                                            <p:fltVal val="0"/>
                                          </p:val>
                                        </p:tav>
                                        <p:tav tm="100000">
                                          <p:val>
                                            <p:strVal val="#ppt_w"/>
                                          </p:val>
                                        </p:tav>
                                      </p:tavLst>
                                    </p:anim>
                                    <p:anim calcmode="lin" valueType="num">
                                      <p:cBhvr>
                                        <p:cTn id="8" dur="500" fill="hold"/>
                                        <p:tgtEl>
                                          <p:spTgt spid="177"/>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nodeType="clickEffect" presetClass="entr" presetSubtype="32" presetID="23" grpId="2" fill="hold">
                                  <p:stCondLst>
                                    <p:cond delay="0"/>
                                  </p:stCondLst>
                                  <p:iterate type="el" backwards="0">
                                    <p:tmAbs val="0"/>
                                  </p:iterate>
                                  <p:childTnLst>
                                    <p:set>
                                      <p:cBhvr>
                                        <p:cTn id="12" fill="hold"/>
                                        <p:tgtEl>
                                          <p:spTgt spid="178"/>
                                        </p:tgtEl>
                                        <p:attrNameLst>
                                          <p:attrName>style.visibility</p:attrName>
                                        </p:attrNameLst>
                                      </p:cBhvr>
                                      <p:to>
                                        <p:strVal val="visible"/>
                                      </p:to>
                                    </p:set>
                                    <p:anim calcmode="lin" valueType="num">
                                      <p:cBhvr>
                                        <p:cTn id="13" dur="500" fill="hold"/>
                                        <p:tgtEl>
                                          <p:spTgt spid="178"/>
                                        </p:tgtEl>
                                        <p:attrNameLst>
                                          <p:attrName>ppt_w</p:attrName>
                                        </p:attrNameLst>
                                      </p:cBhvr>
                                      <p:tavLst>
                                        <p:tav tm="0">
                                          <p:val>
                                            <p:fltVal val="0"/>
                                          </p:val>
                                        </p:tav>
                                        <p:tav tm="100000">
                                          <p:val>
                                            <p:strVal val="#ppt_w"/>
                                          </p:val>
                                        </p:tav>
                                      </p:tavLst>
                                    </p:anim>
                                    <p:anim calcmode="lin" valueType="num">
                                      <p:cBhvr>
                                        <p:cTn id="14" dur="500" fill="hold"/>
                                        <p:tgtEl>
                                          <p:spTgt spid="178"/>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nodeType="clickEffect" presetClass="entr" presetSubtype="0" presetID="1" grpId="3" fill="hold">
                                  <p:stCondLst>
                                    <p:cond delay="0"/>
                                  </p:stCondLst>
                                  <p:iterate type="el" backwards="0">
                                    <p:tmAbs val="0"/>
                                  </p:iterate>
                                  <p:childTnLst>
                                    <p:set>
                                      <p:cBhvr>
                                        <p:cTn id="18" fill="hold"/>
                                        <p:tgtEl>
                                          <p:spTgt spid="17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70" grpId="3"/>
      <p:bldP build="whole" bldLvl="1" animBg="1" rev="0" advAuto="0" spid="177" grpId="1"/>
      <p:bldP build="whole" bldLvl="1" animBg="1" rev="0" advAuto="0" spid="178" grpId="2"/>
    </p:bldLst>
  </p:timing>
</p:sld>
</file>

<file path=ppt/slides/slide1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0" name="Shape 180"/>
          <p:cNvSpPr/>
          <p:nvPr/>
        </p:nvSpPr>
        <p:spPr>
          <a:xfrm>
            <a:off x="344848" y="6343650"/>
            <a:ext cx="1004167" cy="4978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lgn="ctr">
              <a:defRPr sz="1800"/>
            </a:pPr>
            <a:r>
              <a:rPr b="1" sz="1400">
                <a:solidFill>
                  <a:srgbClr val="CC3300"/>
                </a:solidFill>
                <a:latin typeface="Trebuchet MS"/>
                <a:ea typeface="Trebuchet MS"/>
                <a:cs typeface="Trebuchet MS"/>
                <a:sym typeface="Trebuchet MS"/>
              </a:rPr>
              <a:t>Capítulo 5</a:t>
            </a:r>
            <a:endParaRPr b="1" sz="1400">
              <a:solidFill>
                <a:srgbClr val="CC3300"/>
              </a:solidFill>
              <a:latin typeface="Trebuchet MS"/>
              <a:ea typeface="Trebuchet MS"/>
              <a:cs typeface="Trebuchet MS"/>
              <a:sym typeface="Trebuchet MS"/>
            </a:endParaRPr>
          </a:p>
          <a:p>
            <a:pPr lvl="0" algn="ctr">
              <a:lnSpc>
                <a:spcPct val="95000"/>
              </a:lnSpc>
              <a:defRPr sz="1800"/>
            </a:pPr>
            <a:r>
              <a:rPr b="1" sz="1400">
                <a:solidFill>
                  <a:srgbClr val="CC3300"/>
                </a:solidFill>
                <a:latin typeface="Trebuchet MS"/>
                <a:ea typeface="Trebuchet MS"/>
                <a:cs typeface="Trebuchet MS"/>
                <a:sym typeface="Trebuchet MS"/>
              </a:rPr>
              <a:t>17 of 50</a:t>
            </a:r>
          </a:p>
        </p:txBody>
      </p:sp>
      <p:pic>
        <p:nvPicPr>
          <p:cNvPr id="181" name="next slide.png" descr="next slide"/>
          <p:cNvPicPr/>
          <p:nvPr/>
        </p:nvPicPr>
        <p:blipFill>
          <a:blip r:embed="rId2">
            <a:extLst/>
          </a:blip>
          <a:stretch>
            <a:fillRect/>
          </a:stretch>
        </p:blipFill>
        <p:spPr>
          <a:xfrm>
            <a:off x="7467600" y="5797550"/>
            <a:ext cx="1600200" cy="457200"/>
          </a:xfrm>
          <a:prstGeom prst="rect">
            <a:avLst/>
          </a:prstGeom>
          <a:ln w="12700">
            <a:miter lim="400000"/>
          </a:ln>
        </p:spPr>
      </p:pic>
      <p:grpSp>
        <p:nvGrpSpPr>
          <p:cNvPr id="184" name="Group 184" descr="gramatica-header"/>
          <p:cNvGrpSpPr/>
          <p:nvPr/>
        </p:nvGrpSpPr>
        <p:grpSpPr>
          <a:xfrm>
            <a:off x="1587" y="0"/>
            <a:ext cx="9142413" cy="965200"/>
            <a:chOff x="0" y="0"/>
            <a:chExt cx="9142412" cy="965200"/>
          </a:xfrm>
        </p:grpSpPr>
        <p:sp>
          <p:nvSpPr>
            <p:cNvPr id="182" name="Shape 182"/>
            <p:cNvSpPr/>
            <p:nvPr/>
          </p:nvSpPr>
          <p:spPr>
            <a:xfrm>
              <a:off x="0" y="0"/>
              <a:ext cx="9142413" cy="965200"/>
            </a:xfrm>
            <a:prstGeom prst="rect">
              <a:avLst/>
            </a:prstGeom>
            <a:solidFill>
              <a:srgbClr val="BBE0E3"/>
            </a:solidFill>
            <a:ln w="12700" cap="flat">
              <a:noFill/>
              <a:miter lim="400000"/>
            </a:ln>
            <a:effectLst/>
          </p:spPr>
          <p:txBody>
            <a:bodyPr wrap="square" lIns="0" tIns="0" rIns="0" bIns="0" numCol="1" anchor="t">
              <a:noAutofit/>
            </a:bodyPr>
            <a:lstStyle/>
            <a:p>
              <a:pPr lvl="0"/>
            </a:p>
          </p:txBody>
        </p:sp>
        <p:pic>
          <p:nvPicPr>
            <p:cNvPr id="183" name="gramatica-header.png"/>
            <p:cNvPicPr/>
            <p:nvPr/>
          </p:nvPicPr>
          <p:blipFill>
            <a:blip r:embed="rId3">
              <a:extLst/>
            </a:blip>
            <a:stretch>
              <a:fillRect/>
            </a:stretch>
          </p:blipFill>
          <p:spPr>
            <a:xfrm>
              <a:off x="0" y="0"/>
              <a:ext cx="9142413" cy="965200"/>
            </a:xfrm>
            <a:prstGeom prst="rect">
              <a:avLst/>
            </a:prstGeom>
            <a:ln w="12700" cap="flat">
              <a:noFill/>
              <a:miter lim="400000"/>
            </a:ln>
            <a:effectLst/>
          </p:spPr>
        </p:pic>
      </p:grpSp>
      <p:sp>
        <p:nvSpPr>
          <p:cNvPr id="185" name="Shape 185"/>
          <p:cNvSpPr/>
          <p:nvPr/>
        </p:nvSpPr>
        <p:spPr>
          <a:xfrm>
            <a:off x="547687" y="1872544"/>
            <a:ext cx="5567212" cy="350662"/>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p>
            <a:pPr lvl="0">
              <a:defRPr sz="1800"/>
            </a:pPr>
            <a:r>
              <a:rPr b="1">
                <a:solidFill>
                  <a:srgbClr val="FF3300"/>
                </a:solidFill>
              </a:rPr>
              <a:t>3.</a:t>
            </a:r>
            <a:r>
              <a:rPr b="1"/>
              <a:t>    </a:t>
            </a:r>
            <a:r>
              <a:t>Observe the imperfect forms of regular </a:t>
            </a:r>
            <a:r>
              <a:rPr b="1"/>
              <a:t>-ar </a:t>
            </a:r>
            <a:r>
              <a:t>verbs. </a:t>
            </a:r>
          </a:p>
        </p:txBody>
      </p:sp>
      <p:pic>
        <p:nvPicPr>
          <p:cNvPr id="186" name="slide 17 pic1b.png" descr="slide 17 pic1b"/>
          <p:cNvPicPr/>
          <p:nvPr/>
        </p:nvPicPr>
        <p:blipFill>
          <a:blip r:embed="rId4">
            <a:extLst/>
          </a:blip>
          <a:stretch>
            <a:fillRect/>
          </a:stretch>
        </p:blipFill>
        <p:spPr>
          <a:xfrm>
            <a:off x="1184275" y="2543175"/>
            <a:ext cx="7059613" cy="3175000"/>
          </a:xfrm>
          <a:prstGeom prst="rect">
            <a:avLst/>
          </a:prstGeom>
          <a:ln w="12700">
            <a:miter lim="400000"/>
          </a:ln>
        </p:spPr>
      </p:pic>
      <p:pic>
        <p:nvPicPr>
          <p:cNvPr id="187" name="slide 17 text1a.png" descr="slide 17 text1a"/>
          <p:cNvPicPr/>
          <p:nvPr/>
        </p:nvPicPr>
        <p:blipFill>
          <a:blip r:embed="rId5">
            <a:extLst/>
          </a:blip>
          <a:stretch>
            <a:fillRect/>
          </a:stretch>
        </p:blipFill>
        <p:spPr>
          <a:xfrm>
            <a:off x="3651250" y="3289300"/>
            <a:ext cx="3124200" cy="317500"/>
          </a:xfrm>
          <a:prstGeom prst="rect">
            <a:avLst/>
          </a:prstGeom>
          <a:ln w="12700">
            <a:miter lim="400000"/>
          </a:ln>
        </p:spPr>
      </p:pic>
      <p:pic>
        <p:nvPicPr>
          <p:cNvPr id="188" name="slide 17 txt2a.png" descr="slide 17 txt2a"/>
          <p:cNvPicPr/>
          <p:nvPr/>
        </p:nvPicPr>
        <p:blipFill>
          <a:blip r:embed="rId6">
            <a:extLst/>
          </a:blip>
          <a:stretch>
            <a:fillRect/>
          </a:stretch>
        </p:blipFill>
        <p:spPr>
          <a:xfrm>
            <a:off x="3575050" y="3695700"/>
            <a:ext cx="3238500" cy="330200"/>
          </a:xfrm>
          <a:prstGeom prst="rect">
            <a:avLst/>
          </a:prstGeom>
          <a:ln w="12700">
            <a:miter lim="400000"/>
          </a:ln>
        </p:spPr>
      </p:pic>
      <p:pic>
        <p:nvPicPr>
          <p:cNvPr id="189" name="image.png"/>
          <p:cNvPicPr/>
          <p:nvPr/>
        </p:nvPicPr>
        <p:blipFill>
          <a:blip r:embed="rId7">
            <a:extLst/>
          </a:blip>
          <a:stretch>
            <a:fillRect/>
          </a:stretch>
        </p:blipFill>
        <p:spPr>
          <a:xfrm>
            <a:off x="3594100" y="4089400"/>
            <a:ext cx="3263900" cy="304800"/>
          </a:xfrm>
          <a:prstGeom prst="rect">
            <a:avLst/>
          </a:prstGeom>
          <a:ln w="12700">
            <a:miter lim="400000"/>
          </a:ln>
        </p:spPr>
      </p:pic>
      <p:pic>
        <p:nvPicPr>
          <p:cNvPr id="190" name="slide 17 txt4a.png" descr="slide 17 txt4a"/>
          <p:cNvPicPr/>
          <p:nvPr/>
        </p:nvPicPr>
        <p:blipFill>
          <a:blip r:embed="rId8">
            <a:extLst/>
          </a:blip>
          <a:stretch>
            <a:fillRect/>
          </a:stretch>
        </p:blipFill>
        <p:spPr>
          <a:xfrm>
            <a:off x="3594100" y="4470400"/>
            <a:ext cx="3683000" cy="317500"/>
          </a:xfrm>
          <a:prstGeom prst="rect">
            <a:avLst/>
          </a:prstGeom>
          <a:ln w="12700">
            <a:miter lim="400000"/>
          </a:ln>
        </p:spPr>
      </p:pic>
      <p:pic>
        <p:nvPicPr>
          <p:cNvPr id="191" name="slide 17 txt5a.png" descr="slide 17 txt5a"/>
          <p:cNvPicPr/>
          <p:nvPr/>
        </p:nvPicPr>
        <p:blipFill>
          <a:blip r:embed="rId9">
            <a:extLst/>
          </a:blip>
          <a:stretch>
            <a:fillRect/>
          </a:stretch>
        </p:blipFill>
        <p:spPr>
          <a:xfrm>
            <a:off x="3613150" y="4838700"/>
            <a:ext cx="3340100" cy="342900"/>
          </a:xfrm>
          <a:prstGeom prst="rect">
            <a:avLst/>
          </a:prstGeom>
          <a:ln w="12700">
            <a:miter lim="400000"/>
          </a:ln>
        </p:spPr>
      </p:pic>
      <p:pic>
        <p:nvPicPr>
          <p:cNvPr id="192" name="slide 17 txt6a.png" descr="slide 17 txt6a"/>
          <p:cNvPicPr/>
          <p:nvPr/>
        </p:nvPicPr>
        <p:blipFill>
          <a:blip r:embed="rId10">
            <a:extLst/>
          </a:blip>
          <a:stretch>
            <a:fillRect/>
          </a:stretch>
        </p:blipFill>
        <p:spPr>
          <a:xfrm>
            <a:off x="3625850" y="5232400"/>
            <a:ext cx="3263900" cy="317500"/>
          </a:xfrm>
          <a:prstGeom prst="rect">
            <a:avLst/>
          </a:prstGeom>
          <a:ln w="12700">
            <a:miter lim="400000"/>
          </a:ln>
        </p:spPr>
      </p:pic>
      <p:pic>
        <p:nvPicPr>
          <p:cNvPr id="193" name="slide 16 titletext1a.png" descr="slide 16 titletext1a"/>
          <p:cNvPicPr/>
          <p:nvPr/>
        </p:nvPicPr>
        <p:blipFill>
          <a:blip r:embed="rId11">
            <a:extLst/>
          </a:blip>
          <a:stretch>
            <a:fillRect/>
          </a:stretch>
        </p:blipFill>
        <p:spPr>
          <a:xfrm>
            <a:off x="328612" y="1023937"/>
            <a:ext cx="5499101" cy="444501"/>
          </a:xfrm>
          <a:prstGeom prst="rect">
            <a:avLst/>
          </a:prstGeom>
          <a:ln w="12700">
            <a:miter lim="400000"/>
          </a:ln>
        </p:spPr>
      </p:pic>
    </p:spTree>
  </p:cSld>
  <p:clrMapOvr>
    <a:masterClrMapping/>
  </p:clrMapOvr>
  <p:transition spd="fast"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0" grpId="1" fill="hold">
                                  <p:stCondLst>
                                    <p:cond delay="0"/>
                                  </p:stCondLst>
                                  <p:iterate type="el" backwards="0">
                                    <p:tmAbs val="0"/>
                                  </p:iterate>
                                  <p:childTnLst>
                                    <p:set>
                                      <p:cBhvr>
                                        <p:cTn id="6" fill="hold"/>
                                        <p:tgtEl>
                                          <p:spTgt spid="186"/>
                                        </p:tgtEl>
                                        <p:attrNameLst>
                                          <p:attrName>style.visibility</p:attrName>
                                        </p:attrNameLst>
                                      </p:cBhvr>
                                      <p:to>
                                        <p:strVal val="visible"/>
                                      </p:to>
                                    </p:set>
                                    <p:animEffect filter="fade" transition="in">
                                      <p:cBhvr>
                                        <p:cTn id="7" dur="500"/>
                                        <p:tgtEl>
                                          <p:spTgt spid="186"/>
                                        </p:tgtEl>
                                      </p:cBhvr>
                                    </p:animEffect>
                                  </p:childTnLst>
                                </p:cTn>
                              </p:par>
                            </p:childTnLst>
                          </p:cTn>
                        </p:par>
                      </p:childTnLst>
                    </p:cTn>
                  </p:par>
                  <p:par>
                    <p:cTn id="8" fill="hold">
                      <p:stCondLst>
                        <p:cond delay="indefinite"/>
                      </p:stCondLst>
                      <p:childTnLst>
                        <p:par>
                          <p:cTn id="9" fill="hold">
                            <p:stCondLst>
                              <p:cond delay="0"/>
                            </p:stCondLst>
                            <p:childTnLst>
                              <p:par>
                                <p:cTn id="10" nodeType="clickEffect" presetClass="entr" presetSubtype="8" presetID="22" grpId="2" fill="hold">
                                  <p:stCondLst>
                                    <p:cond delay="0"/>
                                  </p:stCondLst>
                                  <p:iterate type="el" backwards="0">
                                    <p:tmAbs val="0"/>
                                  </p:iterate>
                                  <p:childTnLst>
                                    <p:set>
                                      <p:cBhvr>
                                        <p:cTn id="11" fill="hold"/>
                                        <p:tgtEl>
                                          <p:spTgt spid="187"/>
                                        </p:tgtEl>
                                        <p:attrNameLst>
                                          <p:attrName>style.visibility</p:attrName>
                                        </p:attrNameLst>
                                      </p:cBhvr>
                                      <p:to>
                                        <p:strVal val="visible"/>
                                      </p:to>
                                    </p:set>
                                    <p:animEffect filter="wipe(left)" transition="in">
                                      <p:cBhvr>
                                        <p:cTn id="12" dur="500"/>
                                        <p:tgtEl>
                                          <p:spTgt spid="187"/>
                                        </p:tgtEl>
                                      </p:cBhvr>
                                    </p:animEffect>
                                  </p:childTnLst>
                                </p:cTn>
                              </p:par>
                            </p:childTnLst>
                          </p:cTn>
                        </p:par>
                      </p:childTnLst>
                    </p:cTn>
                  </p:par>
                  <p:par>
                    <p:cTn id="13" fill="hold">
                      <p:stCondLst>
                        <p:cond delay="indefinite"/>
                      </p:stCondLst>
                      <p:childTnLst>
                        <p:par>
                          <p:cTn id="14" fill="hold">
                            <p:stCondLst>
                              <p:cond delay="0"/>
                            </p:stCondLst>
                            <p:childTnLst>
                              <p:par>
                                <p:cTn id="15" nodeType="clickEffect" presetClass="entr" presetSubtype="8" presetID="22" grpId="3" fill="hold">
                                  <p:stCondLst>
                                    <p:cond delay="0"/>
                                  </p:stCondLst>
                                  <p:iterate type="el" backwards="0">
                                    <p:tmAbs val="0"/>
                                  </p:iterate>
                                  <p:childTnLst>
                                    <p:set>
                                      <p:cBhvr>
                                        <p:cTn id="16" fill="hold"/>
                                        <p:tgtEl>
                                          <p:spTgt spid="188"/>
                                        </p:tgtEl>
                                        <p:attrNameLst>
                                          <p:attrName>style.visibility</p:attrName>
                                        </p:attrNameLst>
                                      </p:cBhvr>
                                      <p:to>
                                        <p:strVal val="visible"/>
                                      </p:to>
                                    </p:set>
                                    <p:animEffect filter="wipe(left)" transition="in">
                                      <p:cBhvr>
                                        <p:cTn id="17" dur="500"/>
                                        <p:tgtEl>
                                          <p:spTgt spid="188"/>
                                        </p:tgtEl>
                                      </p:cBhvr>
                                    </p:animEffect>
                                  </p:childTnLst>
                                </p:cTn>
                              </p:par>
                            </p:childTnLst>
                          </p:cTn>
                        </p:par>
                      </p:childTnLst>
                    </p:cTn>
                  </p:par>
                  <p:par>
                    <p:cTn id="18" fill="hold">
                      <p:stCondLst>
                        <p:cond delay="indefinite"/>
                      </p:stCondLst>
                      <p:childTnLst>
                        <p:par>
                          <p:cTn id="19" fill="hold">
                            <p:stCondLst>
                              <p:cond delay="0"/>
                            </p:stCondLst>
                            <p:childTnLst>
                              <p:par>
                                <p:cTn id="20" nodeType="clickEffect" presetClass="entr" presetSubtype="8" presetID="22" grpId="4" fill="hold">
                                  <p:stCondLst>
                                    <p:cond delay="0"/>
                                  </p:stCondLst>
                                  <p:iterate type="el" backwards="0">
                                    <p:tmAbs val="0"/>
                                  </p:iterate>
                                  <p:childTnLst>
                                    <p:set>
                                      <p:cBhvr>
                                        <p:cTn id="21" fill="hold"/>
                                        <p:tgtEl>
                                          <p:spTgt spid="189"/>
                                        </p:tgtEl>
                                        <p:attrNameLst>
                                          <p:attrName>style.visibility</p:attrName>
                                        </p:attrNameLst>
                                      </p:cBhvr>
                                      <p:to>
                                        <p:strVal val="visible"/>
                                      </p:to>
                                    </p:set>
                                    <p:animEffect filter="wipe(left)" transition="in">
                                      <p:cBhvr>
                                        <p:cTn id="22" dur="500"/>
                                        <p:tgtEl>
                                          <p:spTgt spid="189"/>
                                        </p:tgtEl>
                                      </p:cBhvr>
                                    </p:animEffect>
                                  </p:childTnLst>
                                </p:cTn>
                              </p:par>
                            </p:childTnLst>
                          </p:cTn>
                        </p:par>
                      </p:childTnLst>
                    </p:cTn>
                  </p:par>
                  <p:par>
                    <p:cTn id="23" fill="hold">
                      <p:stCondLst>
                        <p:cond delay="indefinite"/>
                      </p:stCondLst>
                      <p:childTnLst>
                        <p:par>
                          <p:cTn id="24" fill="hold">
                            <p:stCondLst>
                              <p:cond delay="0"/>
                            </p:stCondLst>
                            <p:childTnLst>
                              <p:par>
                                <p:cTn id="25" nodeType="clickEffect" presetClass="entr" presetSubtype="8" presetID="22" grpId="5" fill="hold">
                                  <p:stCondLst>
                                    <p:cond delay="0"/>
                                  </p:stCondLst>
                                  <p:iterate type="el" backwards="0">
                                    <p:tmAbs val="0"/>
                                  </p:iterate>
                                  <p:childTnLst>
                                    <p:set>
                                      <p:cBhvr>
                                        <p:cTn id="26" fill="hold"/>
                                        <p:tgtEl>
                                          <p:spTgt spid="190"/>
                                        </p:tgtEl>
                                        <p:attrNameLst>
                                          <p:attrName>style.visibility</p:attrName>
                                        </p:attrNameLst>
                                      </p:cBhvr>
                                      <p:to>
                                        <p:strVal val="visible"/>
                                      </p:to>
                                    </p:set>
                                    <p:animEffect filter="wipe(left)" transition="in">
                                      <p:cBhvr>
                                        <p:cTn id="27" dur="500"/>
                                        <p:tgtEl>
                                          <p:spTgt spid="190"/>
                                        </p:tgtEl>
                                      </p:cBhvr>
                                    </p:animEffect>
                                  </p:childTnLst>
                                </p:cTn>
                              </p:par>
                            </p:childTnLst>
                          </p:cTn>
                        </p:par>
                      </p:childTnLst>
                    </p:cTn>
                  </p:par>
                  <p:par>
                    <p:cTn id="28" fill="hold">
                      <p:stCondLst>
                        <p:cond delay="indefinite"/>
                      </p:stCondLst>
                      <p:childTnLst>
                        <p:par>
                          <p:cTn id="29" fill="hold">
                            <p:stCondLst>
                              <p:cond delay="0"/>
                            </p:stCondLst>
                            <p:childTnLst>
                              <p:par>
                                <p:cTn id="30" nodeType="clickEffect" presetClass="entr" presetSubtype="8" presetID="22" grpId="6" fill="hold">
                                  <p:stCondLst>
                                    <p:cond delay="0"/>
                                  </p:stCondLst>
                                  <p:iterate type="el" backwards="0">
                                    <p:tmAbs val="0"/>
                                  </p:iterate>
                                  <p:childTnLst>
                                    <p:set>
                                      <p:cBhvr>
                                        <p:cTn id="31" fill="hold"/>
                                        <p:tgtEl>
                                          <p:spTgt spid="191"/>
                                        </p:tgtEl>
                                        <p:attrNameLst>
                                          <p:attrName>style.visibility</p:attrName>
                                        </p:attrNameLst>
                                      </p:cBhvr>
                                      <p:to>
                                        <p:strVal val="visible"/>
                                      </p:to>
                                    </p:set>
                                    <p:animEffect filter="wipe(left)" transition="in">
                                      <p:cBhvr>
                                        <p:cTn id="32" dur="500"/>
                                        <p:tgtEl>
                                          <p:spTgt spid="191"/>
                                        </p:tgtEl>
                                      </p:cBhvr>
                                    </p:animEffect>
                                  </p:childTnLst>
                                </p:cTn>
                              </p:par>
                            </p:childTnLst>
                          </p:cTn>
                        </p:par>
                      </p:childTnLst>
                    </p:cTn>
                  </p:par>
                  <p:par>
                    <p:cTn id="33" fill="hold">
                      <p:stCondLst>
                        <p:cond delay="indefinite"/>
                      </p:stCondLst>
                      <p:childTnLst>
                        <p:par>
                          <p:cTn id="34" fill="hold">
                            <p:stCondLst>
                              <p:cond delay="0"/>
                            </p:stCondLst>
                            <p:childTnLst>
                              <p:par>
                                <p:cTn id="35" nodeType="clickEffect" presetClass="entr" presetSubtype="8" presetID="22" grpId="7" fill="hold">
                                  <p:stCondLst>
                                    <p:cond delay="0"/>
                                  </p:stCondLst>
                                  <p:iterate type="el" backwards="0">
                                    <p:tmAbs val="0"/>
                                  </p:iterate>
                                  <p:childTnLst>
                                    <p:set>
                                      <p:cBhvr>
                                        <p:cTn id="36" fill="hold"/>
                                        <p:tgtEl>
                                          <p:spTgt spid="192"/>
                                        </p:tgtEl>
                                        <p:attrNameLst>
                                          <p:attrName>style.visibility</p:attrName>
                                        </p:attrNameLst>
                                      </p:cBhvr>
                                      <p:to>
                                        <p:strVal val="visible"/>
                                      </p:to>
                                    </p:set>
                                    <p:animEffect filter="wipe(left)" transition="in">
                                      <p:cBhvr>
                                        <p:cTn id="37" dur="500"/>
                                        <p:tgtEl>
                                          <p:spTgt spid="192"/>
                                        </p:tgtEl>
                                      </p:cBhvr>
                                    </p:animEffect>
                                  </p:childTnLst>
                                </p:cTn>
                              </p:par>
                            </p:childTnLst>
                          </p:cTn>
                        </p:par>
                      </p:childTnLst>
                    </p:cTn>
                  </p:par>
                  <p:par>
                    <p:cTn id="38" fill="hold">
                      <p:stCondLst>
                        <p:cond delay="indefinite"/>
                      </p:stCondLst>
                      <p:childTnLst>
                        <p:par>
                          <p:cTn id="39" fill="hold">
                            <p:stCondLst>
                              <p:cond delay="0"/>
                            </p:stCondLst>
                            <p:childTnLst>
                              <p:par>
                                <p:cTn id="40" nodeType="clickEffect" presetClass="entr" presetSubtype="0" presetID="1" grpId="8" fill="hold">
                                  <p:stCondLst>
                                    <p:cond delay="0"/>
                                  </p:stCondLst>
                                  <p:iterate type="el" backwards="0">
                                    <p:tmAbs val="0"/>
                                  </p:iterate>
                                  <p:childTnLst>
                                    <p:set>
                                      <p:cBhvr>
                                        <p:cTn id="41" fill="hold"/>
                                        <p:tgtEl>
                                          <p:spTgt spid="18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81" grpId="8"/>
      <p:bldP build="whole" bldLvl="1" animBg="1" rev="0" advAuto="0" spid="186" grpId="1"/>
      <p:bldP build="whole" bldLvl="1" animBg="1" rev="0" advAuto="0" spid="189" grpId="4"/>
      <p:bldP build="whole" bldLvl="1" animBg="1" rev="0" advAuto="0" spid="191" grpId="6"/>
      <p:bldP build="whole" bldLvl="1" animBg="1" rev="0" advAuto="0" spid="190" grpId="5"/>
      <p:bldP build="whole" bldLvl="1" animBg="1" rev="0" advAuto="0" spid="187" grpId="2"/>
      <p:bldP build="whole" bldLvl="1" animBg="1" rev="0" advAuto="0" spid="192" grpId="7"/>
      <p:bldP build="whole" bldLvl="1" animBg="1" rev="0" advAuto="0" spid="188" grpId="3"/>
    </p:bldLst>
  </p:timing>
</p:sld>
</file>

<file path=ppt/slides/slide1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5" name="Shape 195"/>
          <p:cNvSpPr/>
          <p:nvPr/>
        </p:nvSpPr>
        <p:spPr>
          <a:xfrm>
            <a:off x="344848" y="6343650"/>
            <a:ext cx="1004167" cy="4978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lgn="ctr">
              <a:defRPr sz="1800"/>
            </a:pPr>
            <a:r>
              <a:rPr b="1" sz="1400">
                <a:solidFill>
                  <a:srgbClr val="CC3300"/>
                </a:solidFill>
                <a:latin typeface="Trebuchet MS"/>
                <a:ea typeface="Trebuchet MS"/>
                <a:cs typeface="Trebuchet MS"/>
                <a:sym typeface="Trebuchet MS"/>
              </a:rPr>
              <a:t>Capítulo 5</a:t>
            </a:r>
            <a:endParaRPr b="1" sz="1400">
              <a:solidFill>
                <a:srgbClr val="CC3300"/>
              </a:solidFill>
              <a:latin typeface="Trebuchet MS"/>
              <a:ea typeface="Trebuchet MS"/>
              <a:cs typeface="Trebuchet MS"/>
              <a:sym typeface="Trebuchet MS"/>
            </a:endParaRPr>
          </a:p>
          <a:p>
            <a:pPr lvl="0" algn="ctr">
              <a:lnSpc>
                <a:spcPct val="95000"/>
              </a:lnSpc>
              <a:defRPr sz="1800"/>
            </a:pPr>
            <a:r>
              <a:rPr b="1" sz="1400">
                <a:solidFill>
                  <a:srgbClr val="CC3300"/>
                </a:solidFill>
                <a:latin typeface="Trebuchet MS"/>
                <a:ea typeface="Trebuchet MS"/>
                <a:cs typeface="Trebuchet MS"/>
                <a:sym typeface="Trebuchet MS"/>
              </a:rPr>
              <a:t>18 of 50</a:t>
            </a:r>
          </a:p>
        </p:txBody>
      </p:sp>
      <p:pic>
        <p:nvPicPr>
          <p:cNvPr id="196" name="next slide.png" descr="next slide"/>
          <p:cNvPicPr/>
          <p:nvPr/>
        </p:nvPicPr>
        <p:blipFill>
          <a:blip r:embed="rId2">
            <a:extLst/>
          </a:blip>
          <a:stretch>
            <a:fillRect/>
          </a:stretch>
        </p:blipFill>
        <p:spPr>
          <a:xfrm>
            <a:off x="7467600" y="5797550"/>
            <a:ext cx="1600200" cy="457200"/>
          </a:xfrm>
          <a:prstGeom prst="rect">
            <a:avLst/>
          </a:prstGeom>
          <a:ln w="12700">
            <a:miter lim="400000"/>
          </a:ln>
        </p:spPr>
      </p:pic>
      <p:grpSp>
        <p:nvGrpSpPr>
          <p:cNvPr id="199" name="Group 199" descr="gramatica-header"/>
          <p:cNvGrpSpPr/>
          <p:nvPr/>
        </p:nvGrpSpPr>
        <p:grpSpPr>
          <a:xfrm>
            <a:off x="1587" y="0"/>
            <a:ext cx="9142413" cy="965200"/>
            <a:chOff x="0" y="0"/>
            <a:chExt cx="9142412" cy="965200"/>
          </a:xfrm>
        </p:grpSpPr>
        <p:sp>
          <p:nvSpPr>
            <p:cNvPr id="197" name="Shape 197"/>
            <p:cNvSpPr/>
            <p:nvPr/>
          </p:nvSpPr>
          <p:spPr>
            <a:xfrm>
              <a:off x="0" y="0"/>
              <a:ext cx="9142413" cy="965200"/>
            </a:xfrm>
            <a:prstGeom prst="rect">
              <a:avLst/>
            </a:prstGeom>
            <a:solidFill>
              <a:srgbClr val="BBE0E3"/>
            </a:solidFill>
            <a:ln w="12700" cap="flat">
              <a:noFill/>
              <a:miter lim="400000"/>
            </a:ln>
            <a:effectLst/>
          </p:spPr>
          <p:txBody>
            <a:bodyPr wrap="square" lIns="0" tIns="0" rIns="0" bIns="0" numCol="1" anchor="t">
              <a:noAutofit/>
            </a:bodyPr>
            <a:lstStyle/>
            <a:p>
              <a:pPr lvl="0"/>
            </a:p>
          </p:txBody>
        </p:sp>
        <p:pic>
          <p:nvPicPr>
            <p:cNvPr id="198" name="gramatica-header.png"/>
            <p:cNvPicPr/>
            <p:nvPr/>
          </p:nvPicPr>
          <p:blipFill>
            <a:blip r:embed="rId3">
              <a:extLst/>
            </a:blip>
            <a:stretch>
              <a:fillRect/>
            </a:stretch>
          </p:blipFill>
          <p:spPr>
            <a:xfrm>
              <a:off x="0" y="0"/>
              <a:ext cx="9142413" cy="965200"/>
            </a:xfrm>
            <a:prstGeom prst="rect">
              <a:avLst/>
            </a:prstGeom>
            <a:ln w="12700" cap="flat">
              <a:noFill/>
              <a:miter lim="400000"/>
            </a:ln>
            <a:effectLst/>
          </p:spPr>
        </p:pic>
      </p:grpSp>
      <p:pic>
        <p:nvPicPr>
          <p:cNvPr id="200" name="slide 16 titletext1a.png" descr="slide 16 titletext1a"/>
          <p:cNvPicPr/>
          <p:nvPr/>
        </p:nvPicPr>
        <p:blipFill>
          <a:blip r:embed="rId4">
            <a:extLst/>
          </a:blip>
          <a:stretch>
            <a:fillRect/>
          </a:stretch>
        </p:blipFill>
        <p:spPr>
          <a:xfrm>
            <a:off x="328612" y="1023937"/>
            <a:ext cx="5499101" cy="444501"/>
          </a:xfrm>
          <a:prstGeom prst="rect">
            <a:avLst/>
          </a:prstGeom>
          <a:ln w="12700">
            <a:miter lim="400000"/>
          </a:ln>
        </p:spPr>
      </p:pic>
      <p:sp>
        <p:nvSpPr>
          <p:cNvPr id="201" name="Shape 201"/>
          <p:cNvSpPr/>
          <p:nvPr/>
        </p:nvSpPr>
        <p:spPr>
          <a:xfrm>
            <a:off x="554037" y="1883656"/>
            <a:ext cx="7862888" cy="350663"/>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defRPr sz="1800"/>
            </a:pPr>
            <a:r>
              <a:rPr b="1">
                <a:solidFill>
                  <a:srgbClr val="FF3300"/>
                </a:solidFill>
              </a:rPr>
              <a:t>4.</a:t>
            </a:r>
            <a:r>
              <a:rPr b="1"/>
              <a:t>    </a:t>
            </a:r>
            <a:r>
              <a:t>Some common time expressions used with the imperfect are:</a:t>
            </a:r>
          </a:p>
        </p:txBody>
      </p:sp>
      <p:sp>
        <p:nvSpPr>
          <p:cNvPr id="202" name="Shape 202"/>
          <p:cNvSpPr/>
          <p:nvPr/>
        </p:nvSpPr>
        <p:spPr>
          <a:xfrm>
            <a:off x="2217737" y="5368925"/>
            <a:ext cx="2955926" cy="35066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b="1" sz="1800"/>
            </a:lvl1pPr>
          </a:lstStyle>
          <a:p>
            <a:pPr lvl="0">
              <a:defRPr b="0"/>
            </a:pPr>
            <a:r>
              <a:rPr b="1"/>
              <a:t>Lo pasaban bien. </a:t>
            </a:r>
          </a:p>
        </p:txBody>
      </p:sp>
      <p:sp>
        <p:nvSpPr>
          <p:cNvPr id="203" name="Shape 203"/>
          <p:cNvSpPr/>
          <p:nvPr/>
        </p:nvSpPr>
        <p:spPr>
          <a:xfrm>
            <a:off x="2193925" y="2470150"/>
            <a:ext cx="1657350" cy="35066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spcBef>
                <a:spcPts val="1000"/>
              </a:spcBef>
              <a:defRPr b="1" sz="1800"/>
            </a:lvl1pPr>
          </a:lstStyle>
          <a:p>
            <a:pPr lvl="0">
              <a:defRPr b="0"/>
            </a:pPr>
            <a:r>
              <a:rPr b="1"/>
              <a:t>siempre</a:t>
            </a:r>
          </a:p>
        </p:txBody>
      </p:sp>
      <p:sp>
        <p:nvSpPr>
          <p:cNvPr id="204" name="Shape 204"/>
          <p:cNvSpPr/>
          <p:nvPr/>
        </p:nvSpPr>
        <p:spPr>
          <a:xfrm>
            <a:off x="5051425" y="2432050"/>
            <a:ext cx="2476501" cy="35066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b="1" sz="1800"/>
            </a:lvl1pPr>
          </a:lstStyle>
          <a:p>
            <a:pPr lvl="0">
              <a:defRPr b="0"/>
            </a:pPr>
            <a:r>
              <a:rPr b="1"/>
              <a:t>con frecuencia</a:t>
            </a:r>
          </a:p>
        </p:txBody>
      </p:sp>
      <p:sp>
        <p:nvSpPr>
          <p:cNvPr id="205" name="Shape 205"/>
          <p:cNvSpPr/>
          <p:nvPr/>
        </p:nvSpPr>
        <p:spPr>
          <a:xfrm>
            <a:off x="2209800" y="2865437"/>
            <a:ext cx="1203325" cy="35066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b="1" sz="1800"/>
            </a:lvl1pPr>
          </a:lstStyle>
          <a:p>
            <a:pPr lvl="0">
              <a:defRPr b="0"/>
            </a:pPr>
            <a:r>
              <a:rPr b="1"/>
              <a:t>a veces</a:t>
            </a:r>
          </a:p>
        </p:txBody>
      </p:sp>
      <p:sp>
        <p:nvSpPr>
          <p:cNvPr id="206" name="Shape 206"/>
          <p:cNvSpPr/>
          <p:nvPr/>
        </p:nvSpPr>
        <p:spPr>
          <a:xfrm>
            <a:off x="5080000" y="2825750"/>
            <a:ext cx="1889125" cy="35066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spcBef>
                <a:spcPts val="1000"/>
              </a:spcBef>
              <a:defRPr b="1" sz="1800"/>
            </a:lvl1pPr>
          </a:lstStyle>
          <a:p>
            <a:pPr lvl="0">
              <a:defRPr b="0"/>
            </a:pPr>
            <a:r>
              <a:rPr b="1"/>
              <a:t>a menudo</a:t>
            </a:r>
          </a:p>
        </p:txBody>
      </p:sp>
      <p:sp>
        <p:nvSpPr>
          <p:cNvPr id="207" name="Shape 207"/>
          <p:cNvSpPr/>
          <p:nvPr/>
        </p:nvSpPr>
        <p:spPr>
          <a:xfrm>
            <a:off x="2151062" y="3257550"/>
            <a:ext cx="2946401" cy="35066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spcBef>
                <a:spcPts val="1000"/>
              </a:spcBef>
              <a:defRPr b="1" sz="1800"/>
            </a:lvl1pPr>
          </a:lstStyle>
          <a:p>
            <a:pPr lvl="0">
              <a:defRPr b="0"/>
            </a:pPr>
            <a:r>
              <a:rPr b="1"/>
              <a:t> de vez en cuando </a:t>
            </a:r>
          </a:p>
        </p:txBody>
      </p:sp>
      <p:sp>
        <p:nvSpPr>
          <p:cNvPr id="208" name="Shape 208"/>
          <p:cNvSpPr/>
          <p:nvPr/>
        </p:nvSpPr>
        <p:spPr>
          <a:xfrm>
            <a:off x="5092700" y="3232150"/>
            <a:ext cx="2676525" cy="35066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spcBef>
                <a:spcPts val="1000"/>
              </a:spcBef>
              <a:defRPr b="1" sz="1800"/>
            </a:lvl1pPr>
          </a:lstStyle>
          <a:p>
            <a:pPr lvl="0">
              <a:defRPr b="0"/>
            </a:pPr>
            <a:r>
              <a:rPr b="1"/>
              <a:t>todos los días (años)</a:t>
            </a:r>
          </a:p>
        </p:txBody>
      </p:sp>
      <p:sp>
        <p:nvSpPr>
          <p:cNvPr id="209" name="Shape 209"/>
          <p:cNvSpPr/>
          <p:nvPr/>
        </p:nvSpPr>
        <p:spPr>
          <a:xfrm>
            <a:off x="2214562" y="3981450"/>
            <a:ext cx="5372101" cy="35066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b="1" sz="1800"/>
            </a:lvl1pPr>
          </a:lstStyle>
          <a:p>
            <a:pPr lvl="0">
              <a:defRPr b="0"/>
            </a:pPr>
            <a:r>
              <a:rPr b="1"/>
              <a:t>Ellos siempre desfilaban detrás de la banda.</a:t>
            </a:r>
          </a:p>
        </p:txBody>
      </p:sp>
      <p:sp>
        <p:nvSpPr>
          <p:cNvPr id="210" name="Shape 210"/>
          <p:cNvSpPr/>
          <p:nvPr/>
        </p:nvSpPr>
        <p:spPr>
          <a:xfrm>
            <a:off x="2222500" y="4451350"/>
            <a:ext cx="4394200" cy="35066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b="1" sz="1800"/>
            </a:lvl1pPr>
          </a:lstStyle>
          <a:p>
            <a:pPr lvl="0">
              <a:defRPr b="0"/>
            </a:pPr>
            <a:r>
              <a:rPr b="1"/>
              <a:t>A veces bailaban al son de la banda.</a:t>
            </a:r>
          </a:p>
        </p:txBody>
      </p:sp>
      <p:sp>
        <p:nvSpPr>
          <p:cNvPr id="211" name="Shape 211"/>
          <p:cNvSpPr/>
          <p:nvPr/>
        </p:nvSpPr>
        <p:spPr>
          <a:xfrm>
            <a:off x="2216150" y="4908550"/>
            <a:ext cx="4864100" cy="35066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b="1" sz="1800"/>
            </a:lvl1pPr>
          </a:lstStyle>
          <a:p>
            <a:pPr lvl="0">
              <a:defRPr b="0"/>
            </a:pPr>
            <a:r>
              <a:rPr b="1"/>
              <a:t>De vez en cuando llevaban disfraces.</a:t>
            </a:r>
          </a:p>
        </p:txBody>
      </p:sp>
    </p:spTree>
  </p:cSld>
  <p:clrMapOvr>
    <a:masterClrMapping/>
  </p:clrMapOvr>
  <p:transition spd="fast"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8" presetID="2" grpId="1" fill="hold">
                                  <p:stCondLst>
                                    <p:cond delay="0"/>
                                  </p:stCondLst>
                                  <p:iterate type="el" backwards="0">
                                    <p:tmAbs val="0"/>
                                  </p:iterate>
                                  <p:childTnLst>
                                    <p:set>
                                      <p:cBhvr>
                                        <p:cTn id="6" fill="hold"/>
                                        <p:tgtEl>
                                          <p:spTgt spid="203"/>
                                        </p:tgtEl>
                                        <p:attrNameLst>
                                          <p:attrName>style.visibility</p:attrName>
                                        </p:attrNameLst>
                                      </p:cBhvr>
                                      <p:to>
                                        <p:strVal val="visible"/>
                                      </p:to>
                                    </p:set>
                                    <p:anim calcmode="lin" valueType="num">
                                      <p:cBhvr>
                                        <p:cTn id="7" dur="500" fill="hold"/>
                                        <p:tgtEl>
                                          <p:spTgt spid="203"/>
                                        </p:tgtEl>
                                        <p:attrNameLst>
                                          <p:attrName>ppt_x</p:attrName>
                                        </p:attrNameLst>
                                      </p:cBhvr>
                                      <p:tavLst>
                                        <p:tav tm="0">
                                          <p:val>
                                            <p:strVal val="0-#ppt_w/2"/>
                                          </p:val>
                                        </p:tav>
                                        <p:tav tm="100000">
                                          <p:val>
                                            <p:strVal val="#ppt_x"/>
                                          </p:val>
                                        </p:tav>
                                      </p:tavLst>
                                    </p:anim>
                                    <p:anim calcmode="lin" valueType="num">
                                      <p:cBhvr>
                                        <p:cTn id="8" dur="500" fill="hold"/>
                                        <p:tgtEl>
                                          <p:spTgt spid="20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nodeType="clickEffect" presetClass="entr" presetSubtype="8" presetID="2" grpId="2" fill="hold">
                                  <p:stCondLst>
                                    <p:cond delay="0"/>
                                  </p:stCondLst>
                                  <p:iterate type="el" backwards="0">
                                    <p:tmAbs val="0"/>
                                  </p:iterate>
                                  <p:childTnLst>
                                    <p:set>
                                      <p:cBhvr>
                                        <p:cTn id="12" fill="hold"/>
                                        <p:tgtEl>
                                          <p:spTgt spid="205"/>
                                        </p:tgtEl>
                                        <p:attrNameLst>
                                          <p:attrName>style.visibility</p:attrName>
                                        </p:attrNameLst>
                                      </p:cBhvr>
                                      <p:to>
                                        <p:strVal val="visible"/>
                                      </p:to>
                                    </p:set>
                                    <p:anim calcmode="lin" valueType="num">
                                      <p:cBhvr>
                                        <p:cTn id="13" dur="500" fill="hold"/>
                                        <p:tgtEl>
                                          <p:spTgt spid="205"/>
                                        </p:tgtEl>
                                        <p:attrNameLst>
                                          <p:attrName>ppt_x</p:attrName>
                                        </p:attrNameLst>
                                      </p:cBhvr>
                                      <p:tavLst>
                                        <p:tav tm="0">
                                          <p:val>
                                            <p:strVal val="0-#ppt_w/2"/>
                                          </p:val>
                                        </p:tav>
                                        <p:tav tm="100000">
                                          <p:val>
                                            <p:strVal val="#ppt_x"/>
                                          </p:val>
                                        </p:tav>
                                      </p:tavLst>
                                    </p:anim>
                                    <p:anim calcmode="lin" valueType="num">
                                      <p:cBhvr>
                                        <p:cTn id="14" dur="500" fill="hold"/>
                                        <p:tgtEl>
                                          <p:spTgt spid="20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nodeType="clickEffect" presetClass="entr" presetSubtype="8" presetID="2" grpId="3" fill="hold">
                                  <p:stCondLst>
                                    <p:cond delay="0"/>
                                  </p:stCondLst>
                                  <p:iterate type="el" backwards="0">
                                    <p:tmAbs val="0"/>
                                  </p:iterate>
                                  <p:childTnLst>
                                    <p:set>
                                      <p:cBhvr>
                                        <p:cTn id="18" fill="hold"/>
                                        <p:tgtEl>
                                          <p:spTgt spid="207"/>
                                        </p:tgtEl>
                                        <p:attrNameLst>
                                          <p:attrName>style.visibility</p:attrName>
                                        </p:attrNameLst>
                                      </p:cBhvr>
                                      <p:to>
                                        <p:strVal val="visible"/>
                                      </p:to>
                                    </p:set>
                                    <p:anim calcmode="lin" valueType="num">
                                      <p:cBhvr>
                                        <p:cTn id="19" dur="500" fill="hold"/>
                                        <p:tgtEl>
                                          <p:spTgt spid="207"/>
                                        </p:tgtEl>
                                        <p:attrNameLst>
                                          <p:attrName>ppt_x</p:attrName>
                                        </p:attrNameLst>
                                      </p:cBhvr>
                                      <p:tavLst>
                                        <p:tav tm="0">
                                          <p:val>
                                            <p:strVal val="0-#ppt_w/2"/>
                                          </p:val>
                                        </p:tav>
                                        <p:tav tm="100000">
                                          <p:val>
                                            <p:strVal val="#ppt_x"/>
                                          </p:val>
                                        </p:tav>
                                      </p:tavLst>
                                    </p:anim>
                                    <p:anim calcmode="lin" valueType="num">
                                      <p:cBhvr>
                                        <p:cTn id="20" dur="500" fill="hold"/>
                                        <p:tgtEl>
                                          <p:spTgt spid="207"/>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nodeType="clickEffect" presetClass="entr" presetSubtype="2" presetID="2" grpId="4" fill="hold">
                                  <p:stCondLst>
                                    <p:cond delay="0"/>
                                  </p:stCondLst>
                                  <p:iterate type="el" backwards="0">
                                    <p:tmAbs val="0"/>
                                  </p:iterate>
                                  <p:childTnLst>
                                    <p:set>
                                      <p:cBhvr>
                                        <p:cTn id="24" fill="hold"/>
                                        <p:tgtEl>
                                          <p:spTgt spid="204"/>
                                        </p:tgtEl>
                                        <p:attrNameLst>
                                          <p:attrName>style.visibility</p:attrName>
                                        </p:attrNameLst>
                                      </p:cBhvr>
                                      <p:to>
                                        <p:strVal val="visible"/>
                                      </p:to>
                                    </p:set>
                                    <p:anim calcmode="lin" valueType="num">
                                      <p:cBhvr>
                                        <p:cTn id="25" dur="500" fill="hold"/>
                                        <p:tgtEl>
                                          <p:spTgt spid="204"/>
                                        </p:tgtEl>
                                        <p:attrNameLst>
                                          <p:attrName>ppt_x</p:attrName>
                                        </p:attrNameLst>
                                      </p:cBhvr>
                                      <p:tavLst>
                                        <p:tav tm="0">
                                          <p:val>
                                            <p:strVal val="1+#ppt_w/2"/>
                                          </p:val>
                                        </p:tav>
                                        <p:tav tm="100000">
                                          <p:val>
                                            <p:strVal val="#ppt_x"/>
                                          </p:val>
                                        </p:tav>
                                      </p:tavLst>
                                    </p:anim>
                                    <p:anim calcmode="lin" valueType="num">
                                      <p:cBhvr>
                                        <p:cTn id="26" dur="500" fill="hold"/>
                                        <p:tgtEl>
                                          <p:spTgt spid="204"/>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nodeType="clickEffect" presetClass="entr" presetSubtype="2" presetID="2" grpId="5" fill="hold">
                                  <p:stCondLst>
                                    <p:cond delay="0"/>
                                  </p:stCondLst>
                                  <p:iterate type="el" backwards="0">
                                    <p:tmAbs val="0"/>
                                  </p:iterate>
                                  <p:childTnLst>
                                    <p:set>
                                      <p:cBhvr>
                                        <p:cTn id="30" fill="hold"/>
                                        <p:tgtEl>
                                          <p:spTgt spid="206"/>
                                        </p:tgtEl>
                                        <p:attrNameLst>
                                          <p:attrName>style.visibility</p:attrName>
                                        </p:attrNameLst>
                                      </p:cBhvr>
                                      <p:to>
                                        <p:strVal val="visible"/>
                                      </p:to>
                                    </p:set>
                                    <p:anim calcmode="lin" valueType="num">
                                      <p:cBhvr>
                                        <p:cTn id="31" dur="500" fill="hold"/>
                                        <p:tgtEl>
                                          <p:spTgt spid="206"/>
                                        </p:tgtEl>
                                        <p:attrNameLst>
                                          <p:attrName>ppt_x</p:attrName>
                                        </p:attrNameLst>
                                      </p:cBhvr>
                                      <p:tavLst>
                                        <p:tav tm="0">
                                          <p:val>
                                            <p:strVal val="1+#ppt_w/2"/>
                                          </p:val>
                                        </p:tav>
                                        <p:tav tm="100000">
                                          <p:val>
                                            <p:strVal val="#ppt_x"/>
                                          </p:val>
                                        </p:tav>
                                      </p:tavLst>
                                    </p:anim>
                                    <p:anim calcmode="lin" valueType="num">
                                      <p:cBhvr>
                                        <p:cTn id="32" dur="500" fill="hold"/>
                                        <p:tgtEl>
                                          <p:spTgt spid="206"/>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nodeType="clickEffect" presetClass="entr" presetSubtype="2" presetID="2" grpId="6" fill="hold">
                                  <p:stCondLst>
                                    <p:cond delay="0"/>
                                  </p:stCondLst>
                                  <p:iterate type="el" backwards="0">
                                    <p:tmAbs val="0"/>
                                  </p:iterate>
                                  <p:childTnLst>
                                    <p:set>
                                      <p:cBhvr>
                                        <p:cTn id="36" fill="hold"/>
                                        <p:tgtEl>
                                          <p:spTgt spid="208"/>
                                        </p:tgtEl>
                                        <p:attrNameLst>
                                          <p:attrName>style.visibility</p:attrName>
                                        </p:attrNameLst>
                                      </p:cBhvr>
                                      <p:to>
                                        <p:strVal val="visible"/>
                                      </p:to>
                                    </p:set>
                                    <p:anim calcmode="lin" valueType="num">
                                      <p:cBhvr>
                                        <p:cTn id="37" dur="500" fill="hold"/>
                                        <p:tgtEl>
                                          <p:spTgt spid="208"/>
                                        </p:tgtEl>
                                        <p:attrNameLst>
                                          <p:attrName>ppt_x</p:attrName>
                                        </p:attrNameLst>
                                      </p:cBhvr>
                                      <p:tavLst>
                                        <p:tav tm="0">
                                          <p:val>
                                            <p:strVal val="1+#ppt_w/2"/>
                                          </p:val>
                                        </p:tav>
                                        <p:tav tm="100000">
                                          <p:val>
                                            <p:strVal val="#ppt_x"/>
                                          </p:val>
                                        </p:tav>
                                      </p:tavLst>
                                    </p:anim>
                                    <p:anim calcmode="lin" valueType="num">
                                      <p:cBhvr>
                                        <p:cTn id="38" dur="500" fill="hold"/>
                                        <p:tgtEl>
                                          <p:spTgt spid="208"/>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nodeType="clickEffect" presetClass="entr" presetSubtype="2" presetID="2" grpId="7" fill="hold">
                                  <p:stCondLst>
                                    <p:cond delay="0"/>
                                  </p:stCondLst>
                                  <p:iterate type="el" backwards="0">
                                    <p:tmAbs val="0"/>
                                  </p:iterate>
                                  <p:childTnLst>
                                    <p:set>
                                      <p:cBhvr>
                                        <p:cTn id="42" fill="hold"/>
                                        <p:tgtEl>
                                          <p:spTgt spid="209"/>
                                        </p:tgtEl>
                                        <p:attrNameLst>
                                          <p:attrName>style.visibility</p:attrName>
                                        </p:attrNameLst>
                                      </p:cBhvr>
                                      <p:to>
                                        <p:strVal val="visible"/>
                                      </p:to>
                                    </p:set>
                                    <p:anim calcmode="lin" valueType="num">
                                      <p:cBhvr>
                                        <p:cTn id="43" dur="500" fill="hold"/>
                                        <p:tgtEl>
                                          <p:spTgt spid="209"/>
                                        </p:tgtEl>
                                        <p:attrNameLst>
                                          <p:attrName>ppt_x</p:attrName>
                                        </p:attrNameLst>
                                      </p:cBhvr>
                                      <p:tavLst>
                                        <p:tav tm="0">
                                          <p:val>
                                            <p:strVal val="1+#ppt_w/2"/>
                                          </p:val>
                                        </p:tav>
                                        <p:tav tm="100000">
                                          <p:val>
                                            <p:strVal val="#ppt_x"/>
                                          </p:val>
                                        </p:tav>
                                      </p:tavLst>
                                    </p:anim>
                                    <p:anim calcmode="lin" valueType="num">
                                      <p:cBhvr>
                                        <p:cTn id="44" dur="500" fill="hold"/>
                                        <p:tgtEl>
                                          <p:spTgt spid="209"/>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nodeType="clickEffect" presetClass="entr" presetSubtype="2" presetID="2" grpId="8" fill="hold">
                                  <p:stCondLst>
                                    <p:cond delay="0"/>
                                  </p:stCondLst>
                                  <p:iterate type="el" backwards="0">
                                    <p:tmAbs val="0"/>
                                  </p:iterate>
                                  <p:childTnLst>
                                    <p:set>
                                      <p:cBhvr>
                                        <p:cTn id="48" fill="hold"/>
                                        <p:tgtEl>
                                          <p:spTgt spid="210"/>
                                        </p:tgtEl>
                                        <p:attrNameLst>
                                          <p:attrName>style.visibility</p:attrName>
                                        </p:attrNameLst>
                                      </p:cBhvr>
                                      <p:to>
                                        <p:strVal val="visible"/>
                                      </p:to>
                                    </p:set>
                                    <p:anim calcmode="lin" valueType="num">
                                      <p:cBhvr>
                                        <p:cTn id="49" dur="500" fill="hold"/>
                                        <p:tgtEl>
                                          <p:spTgt spid="210"/>
                                        </p:tgtEl>
                                        <p:attrNameLst>
                                          <p:attrName>ppt_x</p:attrName>
                                        </p:attrNameLst>
                                      </p:cBhvr>
                                      <p:tavLst>
                                        <p:tav tm="0">
                                          <p:val>
                                            <p:strVal val="1+#ppt_w/2"/>
                                          </p:val>
                                        </p:tav>
                                        <p:tav tm="100000">
                                          <p:val>
                                            <p:strVal val="#ppt_x"/>
                                          </p:val>
                                        </p:tav>
                                      </p:tavLst>
                                    </p:anim>
                                    <p:anim calcmode="lin" valueType="num">
                                      <p:cBhvr>
                                        <p:cTn id="50" dur="500" fill="hold"/>
                                        <p:tgtEl>
                                          <p:spTgt spid="210"/>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nodeType="clickEffect" presetClass="entr" presetSubtype="2" presetID="2" grpId="9" fill="hold">
                                  <p:stCondLst>
                                    <p:cond delay="0"/>
                                  </p:stCondLst>
                                  <p:iterate type="el" backwards="0">
                                    <p:tmAbs val="0"/>
                                  </p:iterate>
                                  <p:childTnLst>
                                    <p:set>
                                      <p:cBhvr>
                                        <p:cTn id="54" fill="hold"/>
                                        <p:tgtEl>
                                          <p:spTgt spid="211"/>
                                        </p:tgtEl>
                                        <p:attrNameLst>
                                          <p:attrName>style.visibility</p:attrName>
                                        </p:attrNameLst>
                                      </p:cBhvr>
                                      <p:to>
                                        <p:strVal val="visible"/>
                                      </p:to>
                                    </p:set>
                                    <p:anim calcmode="lin" valueType="num">
                                      <p:cBhvr>
                                        <p:cTn id="55" dur="500" fill="hold"/>
                                        <p:tgtEl>
                                          <p:spTgt spid="211"/>
                                        </p:tgtEl>
                                        <p:attrNameLst>
                                          <p:attrName>ppt_x</p:attrName>
                                        </p:attrNameLst>
                                      </p:cBhvr>
                                      <p:tavLst>
                                        <p:tav tm="0">
                                          <p:val>
                                            <p:strVal val="1+#ppt_w/2"/>
                                          </p:val>
                                        </p:tav>
                                        <p:tav tm="100000">
                                          <p:val>
                                            <p:strVal val="#ppt_x"/>
                                          </p:val>
                                        </p:tav>
                                      </p:tavLst>
                                    </p:anim>
                                    <p:anim calcmode="lin" valueType="num">
                                      <p:cBhvr>
                                        <p:cTn id="56" dur="500" fill="hold"/>
                                        <p:tgtEl>
                                          <p:spTgt spid="211"/>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nodeType="clickEffect" presetClass="entr" presetSubtype="2" presetID="2" grpId="10" fill="hold">
                                  <p:stCondLst>
                                    <p:cond delay="0"/>
                                  </p:stCondLst>
                                  <p:iterate type="el" backwards="0">
                                    <p:tmAbs val="0"/>
                                  </p:iterate>
                                  <p:childTnLst>
                                    <p:set>
                                      <p:cBhvr>
                                        <p:cTn id="60" fill="hold"/>
                                        <p:tgtEl>
                                          <p:spTgt spid="202"/>
                                        </p:tgtEl>
                                        <p:attrNameLst>
                                          <p:attrName>style.visibility</p:attrName>
                                        </p:attrNameLst>
                                      </p:cBhvr>
                                      <p:to>
                                        <p:strVal val="visible"/>
                                      </p:to>
                                    </p:set>
                                    <p:anim calcmode="lin" valueType="num">
                                      <p:cBhvr>
                                        <p:cTn id="61" dur="500" fill="hold"/>
                                        <p:tgtEl>
                                          <p:spTgt spid="202"/>
                                        </p:tgtEl>
                                        <p:attrNameLst>
                                          <p:attrName>ppt_x</p:attrName>
                                        </p:attrNameLst>
                                      </p:cBhvr>
                                      <p:tavLst>
                                        <p:tav tm="0">
                                          <p:val>
                                            <p:strVal val="1+#ppt_w/2"/>
                                          </p:val>
                                        </p:tav>
                                        <p:tav tm="100000">
                                          <p:val>
                                            <p:strVal val="#ppt_x"/>
                                          </p:val>
                                        </p:tav>
                                      </p:tavLst>
                                    </p:anim>
                                    <p:anim calcmode="lin" valueType="num">
                                      <p:cBhvr>
                                        <p:cTn id="62" dur="500" fill="hold"/>
                                        <p:tgtEl>
                                          <p:spTgt spid="202"/>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nodeType="clickEffect" presetClass="entr" presetSubtype="0" presetID="1" grpId="11" fill="hold">
                                  <p:stCondLst>
                                    <p:cond delay="0"/>
                                  </p:stCondLst>
                                  <p:iterate type="el" backwards="0">
                                    <p:tmAbs val="0"/>
                                  </p:iterate>
                                  <p:childTnLst>
                                    <p:set>
                                      <p:cBhvr>
                                        <p:cTn id="66" fill="hold"/>
                                        <p:tgtEl>
                                          <p:spTgt spid="19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08" grpId="6"/>
      <p:bldP build="whole" bldLvl="1" animBg="1" rev="0" advAuto="0" spid="202" grpId="10"/>
      <p:bldP build="whole" bldLvl="1" animBg="1" rev="0" advAuto="0" spid="206" grpId="5"/>
      <p:bldP build="whole" bldLvl="1" animBg="1" rev="0" advAuto="0" spid="203" grpId="1"/>
      <p:bldP build="whole" bldLvl="1" animBg="1" rev="0" advAuto="0" spid="209" grpId="7"/>
      <p:bldP build="whole" bldLvl="1" animBg="1" rev="0" advAuto="0" spid="196" grpId="11"/>
      <p:bldP build="whole" bldLvl="1" animBg="1" rev="0" advAuto="0" spid="211" grpId="9"/>
      <p:bldP build="whole" bldLvl="1" animBg="1" rev="0" advAuto="0" spid="210" grpId="8"/>
      <p:bldP build="whole" bldLvl="1" animBg="1" rev="0" advAuto="0" spid="204" grpId="4"/>
      <p:bldP build="whole" bldLvl="1" animBg="1" rev="0" advAuto="0" spid="205" grpId="2"/>
      <p:bldP build="whole" bldLvl="1" animBg="1" rev="0" advAuto="0" spid="207" grpId="3"/>
    </p:bldLst>
  </p:timing>
</p:sld>
</file>

<file path=ppt/slides/slide1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3" name="Shape 213"/>
          <p:cNvSpPr/>
          <p:nvPr/>
        </p:nvSpPr>
        <p:spPr>
          <a:xfrm>
            <a:off x="344848" y="6343650"/>
            <a:ext cx="1004167" cy="4978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lgn="ctr">
              <a:defRPr sz="1800"/>
            </a:pPr>
            <a:r>
              <a:rPr b="1" sz="1400">
                <a:solidFill>
                  <a:srgbClr val="CC3300"/>
                </a:solidFill>
                <a:latin typeface="Trebuchet MS"/>
                <a:ea typeface="Trebuchet MS"/>
                <a:cs typeface="Trebuchet MS"/>
                <a:sym typeface="Trebuchet MS"/>
              </a:rPr>
              <a:t>Capítulo 5</a:t>
            </a:r>
            <a:endParaRPr b="1" sz="1400">
              <a:solidFill>
                <a:srgbClr val="CC3300"/>
              </a:solidFill>
              <a:latin typeface="Trebuchet MS"/>
              <a:ea typeface="Trebuchet MS"/>
              <a:cs typeface="Trebuchet MS"/>
              <a:sym typeface="Trebuchet MS"/>
            </a:endParaRPr>
          </a:p>
          <a:p>
            <a:pPr lvl="0" algn="ctr">
              <a:lnSpc>
                <a:spcPct val="95000"/>
              </a:lnSpc>
              <a:defRPr sz="1800"/>
            </a:pPr>
            <a:r>
              <a:rPr b="1" sz="1400">
                <a:solidFill>
                  <a:srgbClr val="CC3300"/>
                </a:solidFill>
                <a:latin typeface="Trebuchet MS"/>
                <a:ea typeface="Trebuchet MS"/>
                <a:cs typeface="Trebuchet MS"/>
                <a:sym typeface="Trebuchet MS"/>
              </a:rPr>
              <a:t>19 of 50</a:t>
            </a:r>
          </a:p>
        </p:txBody>
      </p:sp>
      <p:pic>
        <p:nvPicPr>
          <p:cNvPr id="214" name="next slide.png" descr="next slide"/>
          <p:cNvPicPr/>
          <p:nvPr/>
        </p:nvPicPr>
        <p:blipFill>
          <a:blip r:embed="rId2">
            <a:extLst/>
          </a:blip>
          <a:stretch>
            <a:fillRect/>
          </a:stretch>
        </p:blipFill>
        <p:spPr>
          <a:xfrm>
            <a:off x="7467600" y="5797550"/>
            <a:ext cx="1600200" cy="457200"/>
          </a:xfrm>
          <a:prstGeom prst="rect">
            <a:avLst/>
          </a:prstGeom>
          <a:ln w="12700">
            <a:miter lim="400000"/>
          </a:ln>
        </p:spPr>
      </p:pic>
      <p:grpSp>
        <p:nvGrpSpPr>
          <p:cNvPr id="217" name="Group 217" descr="gramatica-header"/>
          <p:cNvGrpSpPr/>
          <p:nvPr/>
        </p:nvGrpSpPr>
        <p:grpSpPr>
          <a:xfrm>
            <a:off x="1587" y="0"/>
            <a:ext cx="9142413" cy="965200"/>
            <a:chOff x="0" y="0"/>
            <a:chExt cx="9142412" cy="965200"/>
          </a:xfrm>
        </p:grpSpPr>
        <p:sp>
          <p:nvSpPr>
            <p:cNvPr id="215" name="Shape 215"/>
            <p:cNvSpPr/>
            <p:nvPr/>
          </p:nvSpPr>
          <p:spPr>
            <a:xfrm>
              <a:off x="0" y="0"/>
              <a:ext cx="9142413" cy="965200"/>
            </a:xfrm>
            <a:prstGeom prst="rect">
              <a:avLst/>
            </a:prstGeom>
            <a:solidFill>
              <a:srgbClr val="BBE0E3"/>
            </a:solidFill>
            <a:ln w="12700" cap="flat">
              <a:noFill/>
              <a:miter lim="400000"/>
            </a:ln>
            <a:effectLst/>
          </p:spPr>
          <p:txBody>
            <a:bodyPr wrap="square" lIns="0" tIns="0" rIns="0" bIns="0" numCol="1" anchor="t">
              <a:noAutofit/>
            </a:bodyPr>
            <a:lstStyle/>
            <a:p>
              <a:pPr lvl="0"/>
            </a:p>
          </p:txBody>
        </p:sp>
        <p:pic>
          <p:nvPicPr>
            <p:cNvPr id="216" name="gramatica-header.png"/>
            <p:cNvPicPr/>
            <p:nvPr/>
          </p:nvPicPr>
          <p:blipFill>
            <a:blip r:embed="rId3">
              <a:extLst/>
            </a:blip>
            <a:stretch>
              <a:fillRect/>
            </a:stretch>
          </p:blipFill>
          <p:spPr>
            <a:xfrm>
              <a:off x="0" y="0"/>
              <a:ext cx="9142413" cy="965200"/>
            </a:xfrm>
            <a:prstGeom prst="rect">
              <a:avLst/>
            </a:prstGeom>
            <a:ln w="12700" cap="flat">
              <a:noFill/>
              <a:miter lim="400000"/>
            </a:ln>
            <a:effectLst/>
          </p:spPr>
        </p:pic>
      </p:grpSp>
    </p:spTree>
  </p:cSld>
  <p:clrMapOvr>
    <a:masterClrMapping/>
  </p:clrMapOvr>
  <p:transition spd="fast"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0" grpId="1" fill="hold">
                                  <p:stCondLst>
                                    <p:cond delay="0"/>
                                  </p:stCondLst>
                                  <p:iterate type="el" backwards="0">
                                    <p:tmAbs val="0"/>
                                  </p:iterate>
                                  <p:childTnLst>
                                    <p:set>
                                      <p:cBhvr>
                                        <p:cTn id="6" fill="hold"/>
                                        <p:tgtEl>
                                          <p:spTgt spid="214"/>
                                        </p:tgtEl>
                                        <p:attrNameLst>
                                          <p:attrName>style.visibility</p:attrName>
                                        </p:attrNameLst>
                                      </p:cBhvr>
                                      <p:to>
                                        <p:strVal val="visible"/>
                                      </p:to>
                                    </p:set>
                                    <p:animEffect filter="fade" transition="in">
                                      <p:cBhvr>
                                        <p:cTn id="7" dur="500"/>
                                        <p:tgtEl>
                                          <p:spTgt spid="21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14" grpId="1"/>
    </p:bldLst>
  </p:timing>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6" name="vocabulario1-header.png" descr="vocabulario1-header"/>
          <p:cNvPicPr/>
          <p:nvPr/>
        </p:nvPicPr>
        <p:blipFill>
          <a:blip r:embed="rId2">
            <a:extLst/>
          </a:blip>
          <a:stretch>
            <a:fillRect/>
          </a:stretch>
        </p:blipFill>
        <p:spPr>
          <a:xfrm>
            <a:off x="0" y="0"/>
            <a:ext cx="9142413" cy="990600"/>
          </a:xfrm>
          <a:prstGeom prst="rect">
            <a:avLst/>
          </a:prstGeom>
          <a:ln w="12700">
            <a:miter lim="400000"/>
          </a:ln>
        </p:spPr>
      </p:pic>
      <p:sp>
        <p:nvSpPr>
          <p:cNvPr id="17" name="Shape 17"/>
          <p:cNvSpPr/>
          <p:nvPr/>
        </p:nvSpPr>
        <p:spPr>
          <a:xfrm>
            <a:off x="344848" y="6343650"/>
            <a:ext cx="1004167" cy="4978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lgn="ctr">
              <a:defRPr sz="1800"/>
            </a:pPr>
            <a:r>
              <a:rPr b="1" sz="1400">
                <a:solidFill>
                  <a:srgbClr val="CC3300"/>
                </a:solidFill>
                <a:latin typeface="Trebuchet MS"/>
                <a:ea typeface="Trebuchet MS"/>
                <a:cs typeface="Trebuchet MS"/>
                <a:sym typeface="Trebuchet MS"/>
              </a:rPr>
              <a:t>Capítulo 5</a:t>
            </a:r>
            <a:endParaRPr b="1" sz="1400">
              <a:solidFill>
                <a:srgbClr val="CC3300"/>
              </a:solidFill>
              <a:latin typeface="Trebuchet MS"/>
              <a:ea typeface="Trebuchet MS"/>
              <a:cs typeface="Trebuchet MS"/>
              <a:sym typeface="Trebuchet MS"/>
            </a:endParaRPr>
          </a:p>
          <a:p>
            <a:pPr lvl="0" algn="ctr">
              <a:lnSpc>
                <a:spcPct val="95000"/>
              </a:lnSpc>
              <a:defRPr sz="1800"/>
            </a:pPr>
            <a:r>
              <a:rPr b="1" sz="1400">
                <a:solidFill>
                  <a:srgbClr val="CC3300"/>
                </a:solidFill>
                <a:latin typeface="Trebuchet MS"/>
                <a:ea typeface="Trebuchet MS"/>
                <a:cs typeface="Trebuchet MS"/>
                <a:sym typeface="Trebuchet MS"/>
              </a:rPr>
              <a:t>2 of 50</a:t>
            </a:r>
          </a:p>
        </p:txBody>
      </p:sp>
      <p:pic>
        <p:nvPicPr>
          <p:cNvPr id="18" name="next slide.png" descr="next slide"/>
          <p:cNvPicPr/>
          <p:nvPr/>
        </p:nvPicPr>
        <p:blipFill>
          <a:blip r:embed="rId3">
            <a:extLst/>
          </a:blip>
          <a:stretch>
            <a:fillRect/>
          </a:stretch>
        </p:blipFill>
        <p:spPr>
          <a:xfrm>
            <a:off x="7467600" y="5797550"/>
            <a:ext cx="1600200" cy="457200"/>
          </a:xfrm>
          <a:prstGeom prst="rect">
            <a:avLst/>
          </a:prstGeom>
          <a:ln w="12700">
            <a:miter lim="400000"/>
          </a:ln>
        </p:spPr>
      </p:pic>
      <p:pic>
        <p:nvPicPr>
          <p:cNvPr id="19" name="slide 02 pic1a.png" descr="slide 02 pic1a"/>
          <p:cNvPicPr/>
          <p:nvPr/>
        </p:nvPicPr>
        <p:blipFill>
          <a:blip r:embed="rId4">
            <a:extLst/>
          </a:blip>
          <a:stretch>
            <a:fillRect/>
          </a:stretch>
        </p:blipFill>
        <p:spPr>
          <a:xfrm>
            <a:off x="1057275" y="1603375"/>
            <a:ext cx="3635375" cy="4100513"/>
          </a:xfrm>
          <a:prstGeom prst="rect">
            <a:avLst/>
          </a:prstGeom>
          <a:ln w="12700">
            <a:miter lim="400000"/>
          </a:ln>
        </p:spPr>
      </p:pic>
      <p:pic>
        <p:nvPicPr>
          <p:cNvPr id="20" name="slide 02 text1a.png" descr="slide 02 text1a"/>
          <p:cNvPicPr/>
          <p:nvPr/>
        </p:nvPicPr>
        <p:blipFill>
          <a:blip r:embed="rId5">
            <a:extLst/>
          </a:blip>
          <a:stretch>
            <a:fillRect/>
          </a:stretch>
        </p:blipFill>
        <p:spPr>
          <a:xfrm>
            <a:off x="3049587" y="2647950"/>
            <a:ext cx="1638301" cy="254000"/>
          </a:xfrm>
          <a:prstGeom prst="rect">
            <a:avLst/>
          </a:prstGeom>
          <a:ln w="12700">
            <a:miter lim="400000"/>
          </a:ln>
        </p:spPr>
      </p:pic>
      <p:pic>
        <p:nvPicPr>
          <p:cNvPr id="21" name="slide 02 text1b.png" descr="slide 02 text1b"/>
          <p:cNvPicPr/>
          <p:nvPr/>
        </p:nvPicPr>
        <p:blipFill>
          <a:blip r:embed="rId6">
            <a:extLst/>
          </a:blip>
          <a:stretch>
            <a:fillRect/>
          </a:stretch>
        </p:blipFill>
        <p:spPr>
          <a:xfrm>
            <a:off x="3062287" y="2657475"/>
            <a:ext cx="1638301" cy="254000"/>
          </a:xfrm>
          <a:prstGeom prst="rect">
            <a:avLst/>
          </a:prstGeom>
          <a:ln w="12700">
            <a:miter lim="400000"/>
          </a:ln>
        </p:spPr>
      </p:pic>
      <p:pic>
        <p:nvPicPr>
          <p:cNvPr id="22" name="slide 02 text2a.png" descr="slide 02 text2a"/>
          <p:cNvPicPr/>
          <p:nvPr/>
        </p:nvPicPr>
        <p:blipFill>
          <a:blip r:embed="rId7">
            <a:extLst/>
          </a:blip>
          <a:stretch>
            <a:fillRect/>
          </a:stretch>
        </p:blipFill>
        <p:spPr>
          <a:xfrm>
            <a:off x="3121025" y="1717675"/>
            <a:ext cx="1841500" cy="254000"/>
          </a:xfrm>
          <a:prstGeom prst="rect">
            <a:avLst/>
          </a:prstGeom>
          <a:ln w="12700">
            <a:miter lim="400000"/>
          </a:ln>
        </p:spPr>
      </p:pic>
      <p:pic>
        <p:nvPicPr>
          <p:cNvPr id="23" name="slide 02 text2b.png" descr="slide 02 text2b"/>
          <p:cNvPicPr/>
          <p:nvPr/>
        </p:nvPicPr>
        <p:blipFill>
          <a:blip r:embed="rId8">
            <a:extLst/>
          </a:blip>
          <a:stretch>
            <a:fillRect/>
          </a:stretch>
        </p:blipFill>
        <p:spPr>
          <a:xfrm>
            <a:off x="3124200" y="1724025"/>
            <a:ext cx="1841500" cy="254000"/>
          </a:xfrm>
          <a:prstGeom prst="rect">
            <a:avLst/>
          </a:prstGeom>
          <a:ln w="12700">
            <a:miter lim="400000"/>
          </a:ln>
        </p:spPr>
      </p:pic>
      <p:pic>
        <p:nvPicPr>
          <p:cNvPr id="24" name="slide 02 text3a.png" descr="slide 02 text3a"/>
          <p:cNvPicPr/>
          <p:nvPr/>
        </p:nvPicPr>
        <p:blipFill>
          <a:blip r:embed="rId9">
            <a:extLst/>
          </a:blip>
          <a:stretch>
            <a:fillRect/>
          </a:stretch>
        </p:blipFill>
        <p:spPr>
          <a:xfrm>
            <a:off x="2641600" y="4826000"/>
            <a:ext cx="2324100" cy="254000"/>
          </a:xfrm>
          <a:prstGeom prst="rect">
            <a:avLst/>
          </a:prstGeom>
          <a:ln w="12700">
            <a:miter lim="400000"/>
          </a:ln>
        </p:spPr>
      </p:pic>
      <p:pic>
        <p:nvPicPr>
          <p:cNvPr id="25" name="slide 02 text3b.png" descr="slide 02 text3b"/>
          <p:cNvPicPr/>
          <p:nvPr/>
        </p:nvPicPr>
        <p:blipFill>
          <a:blip r:embed="rId10">
            <a:extLst/>
          </a:blip>
          <a:stretch>
            <a:fillRect/>
          </a:stretch>
        </p:blipFill>
        <p:spPr>
          <a:xfrm>
            <a:off x="2622550" y="4838700"/>
            <a:ext cx="2324100" cy="254000"/>
          </a:xfrm>
          <a:prstGeom prst="rect">
            <a:avLst/>
          </a:prstGeom>
          <a:ln w="12700">
            <a:miter lim="400000"/>
          </a:ln>
        </p:spPr>
      </p:pic>
      <p:sp>
        <p:nvSpPr>
          <p:cNvPr id="26" name="Shape 26"/>
          <p:cNvSpPr/>
          <p:nvPr/>
        </p:nvSpPr>
        <p:spPr>
          <a:xfrm>
            <a:off x="5159375" y="2425700"/>
            <a:ext cx="2476501" cy="35066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spcBef>
                <a:spcPts val="1000"/>
              </a:spcBef>
              <a:defRPr sz="1800"/>
            </a:lvl1pPr>
          </a:lstStyle>
          <a:p>
            <a:pPr lvl="0"/>
            <a:r>
              <a:t>Había una procesión. </a:t>
            </a:r>
          </a:p>
        </p:txBody>
      </p:sp>
      <p:sp>
        <p:nvSpPr>
          <p:cNvPr id="27" name="Shape 27"/>
          <p:cNvSpPr/>
          <p:nvPr/>
        </p:nvSpPr>
        <p:spPr>
          <a:xfrm>
            <a:off x="5168900" y="3060700"/>
            <a:ext cx="2882900" cy="61736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spcBef>
                <a:spcPts val="1000"/>
              </a:spcBef>
              <a:defRPr sz="1800"/>
            </a:lvl1pPr>
          </a:lstStyle>
          <a:p>
            <a:pPr lvl="0"/>
            <a:r>
              <a:t>Todo el mundo desfilaba (caminaba) por las calles. </a:t>
            </a:r>
          </a:p>
        </p:txBody>
      </p:sp>
      <p:sp>
        <p:nvSpPr>
          <p:cNvPr id="28" name="Shape 28"/>
          <p:cNvSpPr/>
          <p:nvPr/>
        </p:nvSpPr>
        <p:spPr>
          <a:xfrm>
            <a:off x="5159375" y="3987800"/>
            <a:ext cx="3362325" cy="61736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spcBef>
                <a:spcPts val="1000"/>
              </a:spcBef>
              <a:defRPr sz="1800"/>
            </a:lvl1pPr>
          </a:lstStyle>
          <a:p>
            <a:pPr lvl="0"/>
            <a:r>
              <a:t>Llevaban una estatua del santo patrón (de la santa patrona). </a:t>
            </a:r>
          </a:p>
        </p:txBody>
      </p:sp>
      <p:pic>
        <p:nvPicPr>
          <p:cNvPr id="29" name="una feria.png" descr="una feria"/>
          <p:cNvPicPr/>
          <p:nvPr/>
        </p:nvPicPr>
        <p:blipFill>
          <a:blip r:embed="rId11">
            <a:extLst/>
          </a:blip>
          <a:stretch>
            <a:fillRect/>
          </a:stretch>
        </p:blipFill>
        <p:spPr>
          <a:xfrm>
            <a:off x="176212" y="917575"/>
            <a:ext cx="2141538" cy="552450"/>
          </a:xfrm>
          <a:prstGeom prst="rect">
            <a:avLst/>
          </a:prstGeom>
          <a:ln w="12700">
            <a:miter lim="400000"/>
          </a:ln>
        </p:spPr>
      </p:pic>
    </p:spTree>
  </p:cSld>
  <p:clrMapOvr>
    <a:masterClrMapping/>
  </p:clrMapOvr>
  <p:transition spd="fast"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0" grpId="1" fill="hold">
                                  <p:stCondLst>
                                    <p:cond delay="0"/>
                                  </p:stCondLst>
                                  <p:iterate type="el" backwards="0">
                                    <p:tmAbs val="0"/>
                                  </p:iterate>
                                  <p:childTnLst>
                                    <p:set>
                                      <p:cBhvr>
                                        <p:cTn id="6" fill="hold"/>
                                        <p:tgtEl>
                                          <p:spTgt spid="23"/>
                                        </p:tgtEl>
                                        <p:attrNameLst>
                                          <p:attrName>style.visibility</p:attrName>
                                        </p:attrNameLst>
                                      </p:cBhvr>
                                      <p:to>
                                        <p:strVal val="visible"/>
                                      </p:to>
                                    </p:set>
                                    <p:animEffect filter="fade" transition="in">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nodeType="clickEffect" presetClass="entr" presetSubtype="0" presetID="10" grpId="2" fill="hold">
                                  <p:stCondLst>
                                    <p:cond delay="0"/>
                                  </p:stCondLst>
                                  <p:iterate type="el" backwards="0">
                                    <p:tmAbs val="0"/>
                                  </p:iterate>
                                  <p:childTnLst>
                                    <p:set>
                                      <p:cBhvr>
                                        <p:cTn id="11" fill="hold"/>
                                        <p:tgtEl>
                                          <p:spTgt spid="21"/>
                                        </p:tgtEl>
                                        <p:attrNameLst>
                                          <p:attrName>style.visibility</p:attrName>
                                        </p:attrNameLst>
                                      </p:cBhvr>
                                      <p:to>
                                        <p:strVal val="visible"/>
                                      </p:to>
                                    </p:set>
                                    <p:animEffect filter="fade" transition="in">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nodeType="clickEffect" presetClass="entr" presetSubtype="0" presetID="10" grpId="3" fill="hold">
                                  <p:stCondLst>
                                    <p:cond delay="0"/>
                                  </p:stCondLst>
                                  <p:iterate type="el" backwards="0">
                                    <p:tmAbs val="0"/>
                                  </p:iterate>
                                  <p:childTnLst>
                                    <p:set>
                                      <p:cBhvr>
                                        <p:cTn id="16" fill="hold"/>
                                        <p:tgtEl>
                                          <p:spTgt spid="25"/>
                                        </p:tgtEl>
                                        <p:attrNameLst>
                                          <p:attrName>style.visibility</p:attrName>
                                        </p:attrNameLst>
                                      </p:cBhvr>
                                      <p:to>
                                        <p:strVal val="visible"/>
                                      </p:to>
                                    </p:set>
                                    <p:animEffect filter="fade" transition="in">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nodeType="clickEffect" presetClass="entr" presetSubtype="2" presetID="2" grpId="4" fill="hold">
                                  <p:stCondLst>
                                    <p:cond delay="0"/>
                                  </p:stCondLst>
                                  <p:iterate type="el" backwards="0">
                                    <p:tmAbs val="0"/>
                                  </p:iterate>
                                  <p:childTnLst>
                                    <p:set>
                                      <p:cBhvr>
                                        <p:cTn id="21" fill="hold"/>
                                        <p:tgtEl>
                                          <p:spTgt spid="26"/>
                                        </p:tgtEl>
                                        <p:attrNameLst>
                                          <p:attrName>style.visibility</p:attrName>
                                        </p:attrNameLst>
                                      </p:cBhvr>
                                      <p:to>
                                        <p:strVal val="visible"/>
                                      </p:to>
                                    </p:set>
                                    <p:anim calcmode="lin" valueType="num">
                                      <p:cBhvr>
                                        <p:cTn id="22" dur="500" fill="hold"/>
                                        <p:tgtEl>
                                          <p:spTgt spid="26"/>
                                        </p:tgtEl>
                                        <p:attrNameLst>
                                          <p:attrName>ppt_x</p:attrName>
                                        </p:attrNameLst>
                                      </p:cBhvr>
                                      <p:tavLst>
                                        <p:tav tm="0">
                                          <p:val>
                                            <p:strVal val="1+#ppt_w/2"/>
                                          </p:val>
                                        </p:tav>
                                        <p:tav tm="100000">
                                          <p:val>
                                            <p:strVal val="#ppt_x"/>
                                          </p:val>
                                        </p:tav>
                                      </p:tavLst>
                                    </p:anim>
                                    <p:anim calcmode="lin" valueType="num">
                                      <p:cBhvr>
                                        <p:cTn id="23" dur="500" fill="hold"/>
                                        <p:tgtEl>
                                          <p:spTgt spid="26"/>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nodeType="clickEffect" presetClass="entr" presetSubtype="2" presetID="2" grpId="5" fill="hold">
                                  <p:stCondLst>
                                    <p:cond delay="0"/>
                                  </p:stCondLst>
                                  <p:iterate type="el" backwards="0">
                                    <p:tmAbs val="0"/>
                                  </p:iterate>
                                  <p:childTnLst>
                                    <p:set>
                                      <p:cBhvr>
                                        <p:cTn id="27" fill="hold"/>
                                        <p:tgtEl>
                                          <p:spTgt spid="27"/>
                                        </p:tgtEl>
                                        <p:attrNameLst>
                                          <p:attrName>style.visibility</p:attrName>
                                        </p:attrNameLst>
                                      </p:cBhvr>
                                      <p:to>
                                        <p:strVal val="visible"/>
                                      </p:to>
                                    </p:set>
                                    <p:anim calcmode="lin" valueType="num">
                                      <p:cBhvr>
                                        <p:cTn id="28" dur="500" fill="hold"/>
                                        <p:tgtEl>
                                          <p:spTgt spid="27"/>
                                        </p:tgtEl>
                                        <p:attrNameLst>
                                          <p:attrName>ppt_x</p:attrName>
                                        </p:attrNameLst>
                                      </p:cBhvr>
                                      <p:tavLst>
                                        <p:tav tm="0">
                                          <p:val>
                                            <p:strVal val="1+#ppt_w/2"/>
                                          </p:val>
                                        </p:tav>
                                        <p:tav tm="100000">
                                          <p:val>
                                            <p:strVal val="#ppt_x"/>
                                          </p:val>
                                        </p:tav>
                                      </p:tavLst>
                                    </p:anim>
                                    <p:anim calcmode="lin" valueType="num">
                                      <p:cBhvr>
                                        <p:cTn id="29" dur="500" fill="hold"/>
                                        <p:tgtEl>
                                          <p:spTgt spid="27"/>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nodeType="clickEffect" presetClass="entr" presetSubtype="2" presetID="2" grpId="6" fill="hold">
                                  <p:stCondLst>
                                    <p:cond delay="0"/>
                                  </p:stCondLst>
                                  <p:iterate type="el" backwards="0">
                                    <p:tmAbs val="0"/>
                                  </p:iterate>
                                  <p:childTnLst>
                                    <p:set>
                                      <p:cBhvr>
                                        <p:cTn id="33" fill="hold"/>
                                        <p:tgtEl>
                                          <p:spTgt spid="28"/>
                                        </p:tgtEl>
                                        <p:attrNameLst>
                                          <p:attrName>style.visibility</p:attrName>
                                        </p:attrNameLst>
                                      </p:cBhvr>
                                      <p:to>
                                        <p:strVal val="visible"/>
                                      </p:to>
                                    </p:set>
                                    <p:anim calcmode="lin" valueType="num">
                                      <p:cBhvr>
                                        <p:cTn id="34" dur="500" fill="hold"/>
                                        <p:tgtEl>
                                          <p:spTgt spid="28"/>
                                        </p:tgtEl>
                                        <p:attrNameLst>
                                          <p:attrName>ppt_x</p:attrName>
                                        </p:attrNameLst>
                                      </p:cBhvr>
                                      <p:tavLst>
                                        <p:tav tm="0">
                                          <p:val>
                                            <p:strVal val="1+#ppt_w/2"/>
                                          </p:val>
                                        </p:tav>
                                        <p:tav tm="100000">
                                          <p:val>
                                            <p:strVal val="#ppt_x"/>
                                          </p:val>
                                        </p:tav>
                                      </p:tavLst>
                                    </p:anim>
                                    <p:anim calcmode="lin" valueType="num">
                                      <p:cBhvr>
                                        <p:cTn id="35" dur="500" fill="hold"/>
                                        <p:tgtEl>
                                          <p:spTgt spid="28"/>
                                        </p:tgtEl>
                                        <p:attrNameLst>
                                          <p:attrName>ppt_y</p:attrName>
                                        </p:attrNameLst>
                                      </p:cBhvr>
                                      <p:tavLst>
                                        <p:tav tm="0">
                                          <p:val>
                                            <p:strVal val="#ppt_y"/>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nodeType="clickEffect" presetClass="entr" presetSubtype="0" presetID="1" grpId="7" fill="hold">
                                  <p:stCondLst>
                                    <p:cond delay="0"/>
                                  </p:stCondLst>
                                  <p:iterate type="el" backwards="0">
                                    <p:tmAbs val="0"/>
                                  </p:iterate>
                                  <p:childTnLst>
                                    <p:set>
                                      <p:cBhvr>
                                        <p:cTn id="39" fill="hold"/>
                                        <p:tgtEl>
                                          <p:spTgt spid="1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5" grpId="3"/>
      <p:bldP build="whole" bldLvl="1" animBg="1" rev="0" advAuto="0" spid="21" grpId="2"/>
      <p:bldP build="whole" bldLvl="1" animBg="1" rev="0" advAuto="0" spid="27" grpId="5"/>
      <p:bldP build="whole" bldLvl="1" animBg="1" rev="0" advAuto="0" spid="28" grpId="6"/>
      <p:bldP build="whole" bldLvl="1" animBg="1" rev="0" advAuto="0" spid="18" grpId="7"/>
      <p:bldP build="whole" bldLvl="1" animBg="1" rev="0" advAuto="0" spid="23" grpId="1"/>
      <p:bldP build="whole" bldLvl="1" animBg="1" rev="0" advAuto="0" spid="26" grpId="4"/>
    </p:bldLst>
  </p:timing>
</p:sld>
</file>

<file path=ppt/slides/slide2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9" name="Shape 219"/>
          <p:cNvSpPr/>
          <p:nvPr/>
        </p:nvSpPr>
        <p:spPr>
          <a:xfrm>
            <a:off x="344848" y="6343650"/>
            <a:ext cx="1004167" cy="4978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lgn="ctr">
              <a:defRPr sz="1800"/>
            </a:pPr>
            <a:r>
              <a:rPr b="1" sz="1400">
                <a:solidFill>
                  <a:srgbClr val="CC3300"/>
                </a:solidFill>
                <a:latin typeface="Trebuchet MS"/>
                <a:ea typeface="Trebuchet MS"/>
                <a:cs typeface="Trebuchet MS"/>
                <a:sym typeface="Trebuchet MS"/>
              </a:rPr>
              <a:t>Capítulo 5</a:t>
            </a:r>
            <a:endParaRPr b="1" sz="1400">
              <a:solidFill>
                <a:srgbClr val="CC3300"/>
              </a:solidFill>
              <a:latin typeface="Trebuchet MS"/>
              <a:ea typeface="Trebuchet MS"/>
              <a:cs typeface="Trebuchet MS"/>
              <a:sym typeface="Trebuchet MS"/>
            </a:endParaRPr>
          </a:p>
          <a:p>
            <a:pPr lvl="0" algn="ctr">
              <a:lnSpc>
                <a:spcPct val="95000"/>
              </a:lnSpc>
              <a:defRPr sz="1800"/>
            </a:pPr>
            <a:r>
              <a:rPr b="1" sz="1400">
                <a:solidFill>
                  <a:srgbClr val="CC3300"/>
                </a:solidFill>
                <a:latin typeface="Trebuchet MS"/>
                <a:ea typeface="Trebuchet MS"/>
                <a:cs typeface="Trebuchet MS"/>
                <a:sym typeface="Trebuchet MS"/>
              </a:rPr>
              <a:t>20 of 50</a:t>
            </a:r>
          </a:p>
        </p:txBody>
      </p:sp>
      <p:pic>
        <p:nvPicPr>
          <p:cNvPr id="220" name="next slide.png" descr="next slide"/>
          <p:cNvPicPr/>
          <p:nvPr/>
        </p:nvPicPr>
        <p:blipFill>
          <a:blip r:embed="rId2">
            <a:extLst/>
          </a:blip>
          <a:stretch>
            <a:fillRect/>
          </a:stretch>
        </p:blipFill>
        <p:spPr>
          <a:xfrm>
            <a:off x="7467600" y="5797550"/>
            <a:ext cx="1600200" cy="457200"/>
          </a:xfrm>
          <a:prstGeom prst="rect">
            <a:avLst/>
          </a:prstGeom>
          <a:ln w="12700">
            <a:miter lim="400000"/>
          </a:ln>
        </p:spPr>
      </p:pic>
      <p:grpSp>
        <p:nvGrpSpPr>
          <p:cNvPr id="223" name="Group 223" descr="gramatica-header"/>
          <p:cNvGrpSpPr/>
          <p:nvPr/>
        </p:nvGrpSpPr>
        <p:grpSpPr>
          <a:xfrm>
            <a:off x="1587" y="0"/>
            <a:ext cx="9142413" cy="965200"/>
            <a:chOff x="0" y="0"/>
            <a:chExt cx="9142412" cy="965200"/>
          </a:xfrm>
        </p:grpSpPr>
        <p:sp>
          <p:nvSpPr>
            <p:cNvPr id="221" name="Shape 221"/>
            <p:cNvSpPr/>
            <p:nvPr/>
          </p:nvSpPr>
          <p:spPr>
            <a:xfrm>
              <a:off x="0" y="0"/>
              <a:ext cx="9142413" cy="965200"/>
            </a:xfrm>
            <a:prstGeom prst="rect">
              <a:avLst/>
            </a:prstGeom>
            <a:solidFill>
              <a:srgbClr val="BBE0E3"/>
            </a:solidFill>
            <a:ln w="12700" cap="flat">
              <a:noFill/>
              <a:miter lim="400000"/>
            </a:ln>
            <a:effectLst/>
          </p:spPr>
          <p:txBody>
            <a:bodyPr wrap="square" lIns="0" tIns="0" rIns="0" bIns="0" numCol="1" anchor="t">
              <a:noAutofit/>
            </a:bodyPr>
            <a:lstStyle/>
            <a:p>
              <a:pPr lvl="0"/>
            </a:p>
          </p:txBody>
        </p:sp>
        <p:pic>
          <p:nvPicPr>
            <p:cNvPr id="222" name="gramatica-header.png"/>
            <p:cNvPicPr/>
            <p:nvPr/>
          </p:nvPicPr>
          <p:blipFill>
            <a:blip r:embed="rId3">
              <a:extLst/>
            </a:blip>
            <a:stretch>
              <a:fillRect/>
            </a:stretch>
          </p:blipFill>
          <p:spPr>
            <a:xfrm>
              <a:off x="0" y="0"/>
              <a:ext cx="9142413" cy="965200"/>
            </a:xfrm>
            <a:prstGeom prst="rect">
              <a:avLst/>
            </a:prstGeom>
            <a:ln w="12700" cap="flat">
              <a:noFill/>
              <a:miter lim="400000"/>
            </a:ln>
            <a:effectLst/>
          </p:spPr>
        </p:pic>
      </p:grpSp>
      <p:sp>
        <p:nvSpPr>
          <p:cNvPr id="224" name="Shape 224"/>
          <p:cNvSpPr/>
          <p:nvPr/>
        </p:nvSpPr>
        <p:spPr>
          <a:xfrm>
            <a:off x="541337" y="1870956"/>
            <a:ext cx="8329613" cy="350663"/>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marL="342900" indent="-342900">
              <a:defRPr sz="1800"/>
            </a:pPr>
            <a:r>
              <a:rPr b="1">
                <a:solidFill>
                  <a:srgbClr val="FF3300"/>
                </a:solidFill>
              </a:rPr>
              <a:t>1.    </a:t>
            </a:r>
            <a:r>
              <a:t>Regular </a:t>
            </a:r>
            <a:r>
              <a:rPr b="1"/>
              <a:t>-er </a:t>
            </a:r>
            <a:r>
              <a:t>and </a:t>
            </a:r>
            <a:r>
              <a:rPr b="1"/>
              <a:t>-ir </a:t>
            </a:r>
            <a:r>
              <a:t>verbs have the same endings in the imperfect tense. </a:t>
            </a:r>
          </a:p>
        </p:txBody>
      </p:sp>
      <p:pic>
        <p:nvPicPr>
          <p:cNvPr id="225" name="slide 20 pic1a.png" descr="slide 20 pic1a"/>
          <p:cNvPicPr/>
          <p:nvPr/>
        </p:nvPicPr>
        <p:blipFill>
          <a:blip r:embed="rId4">
            <a:extLst/>
          </a:blip>
          <a:stretch>
            <a:fillRect/>
          </a:stretch>
        </p:blipFill>
        <p:spPr>
          <a:xfrm>
            <a:off x="1196975" y="2416175"/>
            <a:ext cx="6983413" cy="3162300"/>
          </a:xfrm>
          <a:prstGeom prst="rect">
            <a:avLst/>
          </a:prstGeom>
          <a:ln w="12700">
            <a:miter lim="400000"/>
          </a:ln>
        </p:spPr>
      </p:pic>
      <p:pic>
        <p:nvPicPr>
          <p:cNvPr id="226" name="slide 20 txt1a.png" descr="slide 20 txt1a"/>
          <p:cNvPicPr/>
          <p:nvPr/>
        </p:nvPicPr>
        <p:blipFill>
          <a:blip r:embed="rId5">
            <a:extLst/>
          </a:blip>
          <a:stretch>
            <a:fillRect/>
          </a:stretch>
        </p:blipFill>
        <p:spPr>
          <a:xfrm>
            <a:off x="3540125" y="3152775"/>
            <a:ext cx="3429000" cy="330200"/>
          </a:xfrm>
          <a:prstGeom prst="rect">
            <a:avLst/>
          </a:prstGeom>
          <a:ln w="12700">
            <a:miter lim="400000"/>
          </a:ln>
        </p:spPr>
      </p:pic>
      <p:pic>
        <p:nvPicPr>
          <p:cNvPr id="227" name="slide 20 txt2a.png" descr="slide 20 txt2a"/>
          <p:cNvPicPr/>
          <p:nvPr/>
        </p:nvPicPr>
        <p:blipFill>
          <a:blip r:embed="rId6">
            <a:extLst/>
          </a:blip>
          <a:stretch>
            <a:fillRect/>
          </a:stretch>
        </p:blipFill>
        <p:spPr>
          <a:xfrm>
            <a:off x="3584575" y="3521075"/>
            <a:ext cx="3429000" cy="330200"/>
          </a:xfrm>
          <a:prstGeom prst="rect">
            <a:avLst/>
          </a:prstGeom>
          <a:ln w="12700">
            <a:miter lim="400000"/>
          </a:ln>
        </p:spPr>
      </p:pic>
      <p:pic>
        <p:nvPicPr>
          <p:cNvPr id="228" name="slide 20 txt3a.png" descr="slide 20 txt3a"/>
          <p:cNvPicPr/>
          <p:nvPr/>
        </p:nvPicPr>
        <p:blipFill>
          <a:blip r:embed="rId7">
            <a:extLst/>
          </a:blip>
          <a:stretch>
            <a:fillRect/>
          </a:stretch>
        </p:blipFill>
        <p:spPr>
          <a:xfrm>
            <a:off x="3613150" y="3927475"/>
            <a:ext cx="3429000" cy="330200"/>
          </a:xfrm>
          <a:prstGeom prst="rect">
            <a:avLst/>
          </a:prstGeom>
          <a:ln w="12700">
            <a:miter lim="400000"/>
          </a:ln>
        </p:spPr>
      </p:pic>
      <p:pic>
        <p:nvPicPr>
          <p:cNvPr id="229" name="slide 20 txt4a.png" descr="slide 20 txt4a"/>
          <p:cNvPicPr/>
          <p:nvPr/>
        </p:nvPicPr>
        <p:blipFill>
          <a:blip r:embed="rId8">
            <a:extLst/>
          </a:blip>
          <a:stretch>
            <a:fillRect/>
          </a:stretch>
        </p:blipFill>
        <p:spPr>
          <a:xfrm>
            <a:off x="3568700" y="4295775"/>
            <a:ext cx="3644900" cy="342900"/>
          </a:xfrm>
          <a:prstGeom prst="rect">
            <a:avLst/>
          </a:prstGeom>
          <a:ln w="12700">
            <a:miter lim="400000"/>
          </a:ln>
        </p:spPr>
      </p:pic>
      <p:pic>
        <p:nvPicPr>
          <p:cNvPr id="230" name="slide 20 txt5a.png" descr="slide 20 txt5a"/>
          <p:cNvPicPr/>
          <p:nvPr/>
        </p:nvPicPr>
        <p:blipFill>
          <a:blip r:embed="rId9">
            <a:extLst/>
          </a:blip>
          <a:stretch>
            <a:fillRect/>
          </a:stretch>
        </p:blipFill>
        <p:spPr>
          <a:xfrm>
            <a:off x="3644900" y="4676775"/>
            <a:ext cx="3314700" cy="304800"/>
          </a:xfrm>
          <a:prstGeom prst="rect">
            <a:avLst/>
          </a:prstGeom>
          <a:ln w="12700">
            <a:miter lim="400000"/>
          </a:ln>
        </p:spPr>
      </p:pic>
      <p:pic>
        <p:nvPicPr>
          <p:cNvPr id="231" name="slide 20 txt6a.png" descr="slide 20 txt6a"/>
          <p:cNvPicPr/>
          <p:nvPr/>
        </p:nvPicPr>
        <p:blipFill>
          <a:blip r:embed="rId10">
            <a:extLst/>
          </a:blip>
          <a:stretch>
            <a:fillRect/>
          </a:stretch>
        </p:blipFill>
        <p:spPr>
          <a:xfrm>
            <a:off x="3670300" y="5057775"/>
            <a:ext cx="3314700" cy="304800"/>
          </a:xfrm>
          <a:prstGeom prst="rect">
            <a:avLst/>
          </a:prstGeom>
          <a:ln w="12700">
            <a:miter lim="400000"/>
          </a:ln>
        </p:spPr>
      </p:pic>
      <p:pic>
        <p:nvPicPr>
          <p:cNvPr id="232" name="Slide20TxtHeader.png" descr="Slide20TxtHeader"/>
          <p:cNvPicPr/>
          <p:nvPr/>
        </p:nvPicPr>
        <p:blipFill>
          <a:blip r:embed="rId11">
            <a:extLst/>
          </a:blip>
          <a:stretch>
            <a:fillRect/>
          </a:stretch>
        </p:blipFill>
        <p:spPr>
          <a:xfrm>
            <a:off x="349250" y="1049337"/>
            <a:ext cx="6108700" cy="444501"/>
          </a:xfrm>
          <a:prstGeom prst="rect">
            <a:avLst/>
          </a:prstGeom>
          <a:ln w="12700">
            <a:miter lim="400000"/>
          </a:ln>
        </p:spPr>
      </p:pic>
    </p:spTree>
  </p:cSld>
  <p:clrMapOvr>
    <a:masterClrMapping/>
  </p:clrMapOvr>
  <p:transition spd="fast"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0" grpId="1" fill="hold">
                                  <p:stCondLst>
                                    <p:cond delay="0"/>
                                  </p:stCondLst>
                                  <p:iterate type="el" backwards="0">
                                    <p:tmAbs val="0"/>
                                  </p:iterate>
                                  <p:childTnLst>
                                    <p:set>
                                      <p:cBhvr>
                                        <p:cTn id="6" fill="hold"/>
                                        <p:tgtEl>
                                          <p:spTgt spid="225"/>
                                        </p:tgtEl>
                                        <p:attrNameLst>
                                          <p:attrName>style.visibility</p:attrName>
                                        </p:attrNameLst>
                                      </p:cBhvr>
                                      <p:to>
                                        <p:strVal val="visible"/>
                                      </p:to>
                                    </p:set>
                                    <p:animEffect filter="fade" transition="in">
                                      <p:cBhvr>
                                        <p:cTn id="7" dur="1000"/>
                                        <p:tgtEl>
                                          <p:spTgt spid="225"/>
                                        </p:tgtEl>
                                      </p:cBhvr>
                                    </p:animEffect>
                                  </p:childTnLst>
                                </p:cTn>
                              </p:par>
                            </p:childTnLst>
                          </p:cTn>
                        </p:par>
                      </p:childTnLst>
                    </p:cTn>
                  </p:par>
                  <p:par>
                    <p:cTn id="8" fill="hold">
                      <p:stCondLst>
                        <p:cond delay="indefinite"/>
                      </p:stCondLst>
                      <p:childTnLst>
                        <p:par>
                          <p:cTn id="9" fill="hold">
                            <p:stCondLst>
                              <p:cond delay="0"/>
                            </p:stCondLst>
                            <p:childTnLst>
                              <p:par>
                                <p:cTn id="10" nodeType="clickEffect" presetClass="entr" presetSubtype="8" presetID="22" grpId="2" fill="hold">
                                  <p:stCondLst>
                                    <p:cond delay="0"/>
                                  </p:stCondLst>
                                  <p:iterate type="el" backwards="0">
                                    <p:tmAbs val="0"/>
                                  </p:iterate>
                                  <p:childTnLst>
                                    <p:set>
                                      <p:cBhvr>
                                        <p:cTn id="11" fill="hold"/>
                                        <p:tgtEl>
                                          <p:spTgt spid="226"/>
                                        </p:tgtEl>
                                        <p:attrNameLst>
                                          <p:attrName>style.visibility</p:attrName>
                                        </p:attrNameLst>
                                      </p:cBhvr>
                                      <p:to>
                                        <p:strVal val="visible"/>
                                      </p:to>
                                    </p:set>
                                    <p:animEffect filter="wipe(left)" transition="in">
                                      <p:cBhvr>
                                        <p:cTn id="12" dur="500"/>
                                        <p:tgtEl>
                                          <p:spTgt spid="226"/>
                                        </p:tgtEl>
                                      </p:cBhvr>
                                    </p:animEffect>
                                  </p:childTnLst>
                                </p:cTn>
                              </p:par>
                            </p:childTnLst>
                          </p:cTn>
                        </p:par>
                      </p:childTnLst>
                    </p:cTn>
                  </p:par>
                  <p:par>
                    <p:cTn id="13" fill="hold">
                      <p:stCondLst>
                        <p:cond delay="indefinite"/>
                      </p:stCondLst>
                      <p:childTnLst>
                        <p:par>
                          <p:cTn id="14" fill="hold">
                            <p:stCondLst>
                              <p:cond delay="0"/>
                            </p:stCondLst>
                            <p:childTnLst>
                              <p:par>
                                <p:cTn id="15" nodeType="clickEffect" presetClass="entr" presetSubtype="8" presetID="22" grpId="3" fill="hold">
                                  <p:stCondLst>
                                    <p:cond delay="0"/>
                                  </p:stCondLst>
                                  <p:iterate type="el" backwards="0">
                                    <p:tmAbs val="0"/>
                                  </p:iterate>
                                  <p:childTnLst>
                                    <p:set>
                                      <p:cBhvr>
                                        <p:cTn id="16" fill="hold"/>
                                        <p:tgtEl>
                                          <p:spTgt spid="227"/>
                                        </p:tgtEl>
                                        <p:attrNameLst>
                                          <p:attrName>style.visibility</p:attrName>
                                        </p:attrNameLst>
                                      </p:cBhvr>
                                      <p:to>
                                        <p:strVal val="visible"/>
                                      </p:to>
                                    </p:set>
                                    <p:animEffect filter="wipe(left)" transition="in">
                                      <p:cBhvr>
                                        <p:cTn id="17" dur="500"/>
                                        <p:tgtEl>
                                          <p:spTgt spid="227"/>
                                        </p:tgtEl>
                                      </p:cBhvr>
                                    </p:animEffect>
                                  </p:childTnLst>
                                </p:cTn>
                              </p:par>
                            </p:childTnLst>
                          </p:cTn>
                        </p:par>
                      </p:childTnLst>
                    </p:cTn>
                  </p:par>
                  <p:par>
                    <p:cTn id="18" fill="hold">
                      <p:stCondLst>
                        <p:cond delay="indefinite"/>
                      </p:stCondLst>
                      <p:childTnLst>
                        <p:par>
                          <p:cTn id="19" fill="hold">
                            <p:stCondLst>
                              <p:cond delay="0"/>
                            </p:stCondLst>
                            <p:childTnLst>
                              <p:par>
                                <p:cTn id="20" nodeType="clickEffect" presetClass="entr" presetSubtype="8" presetID="22" grpId="4" fill="hold">
                                  <p:stCondLst>
                                    <p:cond delay="0"/>
                                  </p:stCondLst>
                                  <p:iterate type="el" backwards="0">
                                    <p:tmAbs val="0"/>
                                  </p:iterate>
                                  <p:childTnLst>
                                    <p:set>
                                      <p:cBhvr>
                                        <p:cTn id="21" fill="hold"/>
                                        <p:tgtEl>
                                          <p:spTgt spid="228"/>
                                        </p:tgtEl>
                                        <p:attrNameLst>
                                          <p:attrName>style.visibility</p:attrName>
                                        </p:attrNameLst>
                                      </p:cBhvr>
                                      <p:to>
                                        <p:strVal val="visible"/>
                                      </p:to>
                                    </p:set>
                                    <p:animEffect filter="wipe(left)" transition="in">
                                      <p:cBhvr>
                                        <p:cTn id="22" dur="500"/>
                                        <p:tgtEl>
                                          <p:spTgt spid="228"/>
                                        </p:tgtEl>
                                      </p:cBhvr>
                                    </p:animEffect>
                                  </p:childTnLst>
                                </p:cTn>
                              </p:par>
                            </p:childTnLst>
                          </p:cTn>
                        </p:par>
                      </p:childTnLst>
                    </p:cTn>
                  </p:par>
                  <p:par>
                    <p:cTn id="23" fill="hold">
                      <p:stCondLst>
                        <p:cond delay="indefinite"/>
                      </p:stCondLst>
                      <p:childTnLst>
                        <p:par>
                          <p:cTn id="24" fill="hold">
                            <p:stCondLst>
                              <p:cond delay="0"/>
                            </p:stCondLst>
                            <p:childTnLst>
                              <p:par>
                                <p:cTn id="25" nodeType="clickEffect" presetClass="entr" presetSubtype="8" presetID="22" grpId="5" fill="hold">
                                  <p:stCondLst>
                                    <p:cond delay="0"/>
                                  </p:stCondLst>
                                  <p:iterate type="el" backwards="0">
                                    <p:tmAbs val="0"/>
                                  </p:iterate>
                                  <p:childTnLst>
                                    <p:set>
                                      <p:cBhvr>
                                        <p:cTn id="26" fill="hold"/>
                                        <p:tgtEl>
                                          <p:spTgt spid="229"/>
                                        </p:tgtEl>
                                        <p:attrNameLst>
                                          <p:attrName>style.visibility</p:attrName>
                                        </p:attrNameLst>
                                      </p:cBhvr>
                                      <p:to>
                                        <p:strVal val="visible"/>
                                      </p:to>
                                    </p:set>
                                    <p:animEffect filter="wipe(left)" transition="in">
                                      <p:cBhvr>
                                        <p:cTn id="27" dur="500"/>
                                        <p:tgtEl>
                                          <p:spTgt spid="229"/>
                                        </p:tgtEl>
                                      </p:cBhvr>
                                    </p:animEffect>
                                  </p:childTnLst>
                                </p:cTn>
                              </p:par>
                            </p:childTnLst>
                          </p:cTn>
                        </p:par>
                      </p:childTnLst>
                    </p:cTn>
                  </p:par>
                  <p:par>
                    <p:cTn id="28" fill="hold">
                      <p:stCondLst>
                        <p:cond delay="indefinite"/>
                      </p:stCondLst>
                      <p:childTnLst>
                        <p:par>
                          <p:cTn id="29" fill="hold">
                            <p:stCondLst>
                              <p:cond delay="0"/>
                            </p:stCondLst>
                            <p:childTnLst>
                              <p:par>
                                <p:cTn id="30" nodeType="clickEffect" presetClass="entr" presetSubtype="8" presetID="22" grpId="6" fill="hold">
                                  <p:stCondLst>
                                    <p:cond delay="0"/>
                                  </p:stCondLst>
                                  <p:iterate type="el" backwards="0">
                                    <p:tmAbs val="0"/>
                                  </p:iterate>
                                  <p:childTnLst>
                                    <p:set>
                                      <p:cBhvr>
                                        <p:cTn id="31" fill="hold"/>
                                        <p:tgtEl>
                                          <p:spTgt spid="230"/>
                                        </p:tgtEl>
                                        <p:attrNameLst>
                                          <p:attrName>style.visibility</p:attrName>
                                        </p:attrNameLst>
                                      </p:cBhvr>
                                      <p:to>
                                        <p:strVal val="visible"/>
                                      </p:to>
                                    </p:set>
                                    <p:animEffect filter="wipe(left)" transition="in">
                                      <p:cBhvr>
                                        <p:cTn id="32" dur="500"/>
                                        <p:tgtEl>
                                          <p:spTgt spid="230"/>
                                        </p:tgtEl>
                                      </p:cBhvr>
                                    </p:animEffect>
                                  </p:childTnLst>
                                </p:cTn>
                              </p:par>
                            </p:childTnLst>
                          </p:cTn>
                        </p:par>
                      </p:childTnLst>
                    </p:cTn>
                  </p:par>
                  <p:par>
                    <p:cTn id="33" fill="hold">
                      <p:stCondLst>
                        <p:cond delay="indefinite"/>
                      </p:stCondLst>
                      <p:childTnLst>
                        <p:par>
                          <p:cTn id="34" fill="hold">
                            <p:stCondLst>
                              <p:cond delay="0"/>
                            </p:stCondLst>
                            <p:childTnLst>
                              <p:par>
                                <p:cTn id="35" nodeType="clickEffect" presetClass="entr" presetSubtype="8" presetID="22" grpId="7" fill="hold">
                                  <p:stCondLst>
                                    <p:cond delay="0"/>
                                  </p:stCondLst>
                                  <p:iterate type="el" backwards="0">
                                    <p:tmAbs val="0"/>
                                  </p:iterate>
                                  <p:childTnLst>
                                    <p:set>
                                      <p:cBhvr>
                                        <p:cTn id="36" fill="hold"/>
                                        <p:tgtEl>
                                          <p:spTgt spid="231"/>
                                        </p:tgtEl>
                                        <p:attrNameLst>
                                          <p:attrName>style.visibility</p:attrName>
                                        </p:attrNameLst>
                                      </p:cBhvr>
                                      <p:to>
                                        <p:strVal val="visible"/>
                                      </p:to>
                                    </p:set>
                                    <p:animEffect filter="wipe(left)" transition="in">
                                      <p:cBhvr>
                                        <p:cTn id="37" dur="500"/>
                                        <p:tgtEl>
                                          <p:spTgt spid="231"/>
                                        </p:tgtEl>
                                      </p:cBhvr>
                                    </p:animEffect>
                                  </p:childTnLst>
                                </p:cTn>
                              </p:par>
                            </p:childTnLst>
                          </p:cTn>
                        </p:par>
                      </p:childTnLst>
                    </p:cTn>
                  </p:par>
                  <p:par>
                    <p:cTn id="38" fill="hold">
                      <p:stCondLst>
                        <p:cond delay="indefinite"/>
                      </p:stCondLst>
                      <p:childTnLst>
                        <p:par>
                          <p:cTn id="39" fill="hold">
                            <p:stCondLst>
                              <p:cond delay="0"/>
                            </p:stCondLst>
                            <p:childTnLst>
                              <p:par>
                                <p:cTn id="40" nodeType="clickEffect" presetClass="entr" presetSubtype="0" presetID="10" grpId="8" fill="hold">
                                  <p:stCondLst>
                                    <p:cond delay="0"/>
                                  </p:stCondLst>
                                  <p:iterate type="el" backwards="0">
                                    <p:tmAbs val="0"/>
                                  </p:iterate>
                                  <p:childTnLst>
                                    <p:set>
                                      <p:cBhvr>
                                        <p:cTn id="41" fill="hold"/>
                                        <p:tgtEl>
                                          <p:spTgt spid="220"/>
                                        </p:tgtEl>
                                        <p:attrNameLst>
                                          <p:attrName>style.visibility</p:attrName>
                                        </p:attrNameLst>
                                      </p:cBhvr>
                                      <p:to>
                                        <p:strVal val="visible"/>
                                      </p:to>
                                    </p:set>
                                    <p:animEffect filter="fade" transition="in">
                                      <p:cBhvr>
                                        <p:cTn id="42" dur="500"/>
                                        <p:tgtEl>
                                          <p:spTgt spid="22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29" grpId="5"/>
      <p:bldP build="whole" bldLvl="1" animBg="1" rev="0" advAuto="0" spid="220" grpId="8"/>
      <p:bldP build="whole" bldLvl="1" animBg="1" rev="0" advAuto="0" spid="228" grpId="4"/>
      <p:bldP build="whole" bldLvl="1" animBg="1" rev="0" advAuto="0" spid="225" grpId="1"/>
      <p:bldP build="whole" bldLvl="1" animBg="1" rev="0" advAuto="0" spid="230" grpId="6"/>
      <p:bldP build="whole" bldLvl="1" animBg="1" rev="0" advAuto="0" spid="226" grpId="2"/>
      <p:bldP build="whole" bldLvl="1" animBg="1" rev="0" advAuto="0" spid="227" grpId="3"/>
      <p:bldP build="whole" bldLvl="1" animBg="1" rev="0" advAuto="0" spid="231" grpId="7"/>
    </p:bldLst>
  </p:timing>
</p:sld>
</file>

<file path=ppt/slides/slide2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34" name="Shape 234"/>
          <p:cNvSpPr/>
          <p:nvPr/>
        </p:nvSpPr>
        <p:spPr>
          <a:xfrm>
            <a:off x="344848" y="6343650"/>
            <a:ext cx="1004167" cy="4978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lgn="ctr">
              <a:defRPr sz="1800"/>
            </a:pPr>
            <a:r>
              <a:rPr b="1" sz="1400">
                <a:solidFill>
                  <a:srgbClr val="CC3300"/>
                </a:solidFill>
                <a:latin typeface="Trebuchet MS"/>
                <a:ea typeface="Trebuchet MS"/>
                <a:cs typeface="Trebuchet MS"/>
                <a:sym typeface="Trebuchet MS"/>
              </a:rPr>
              <a:t>Capítulo 5</a:t>
            </a:r>
            <a:endParaRPr b="1" sz="1400">
              <a:solidFill>
                <a:srgbClr val="CC3300"/>
              </a:solidFill>
              <a:latin typeface="Trebuchet MS"/>
              <a:ea typeface="Trebuchet MS"/>
              <a:cs typeface="Trebuchet MS"/>
              <a:sym typeface="Trebuchet MS"/>
            </a:endParaRPr>
          </a:p>
          <a:p>
            <a:pPr lvl="0" algn="ctr">
              <a:lnSpc>
                <a:spcPct val="95000"/>
              </a:lnSpc>
              <a:defRPr sz="1800"/>
            </a:pPr>
            <a:r>
              <a:rPr b="1" sz="1400">
                <a:solidFill>
                  <a:srgbClr val="CC3300"/>
                </a:solidFill>
                <a:latin typeface="Trebuchet MS"/>
                <a:ea typeface="Trebuchet MS"/>
                <a:cs typeface="Trebuchet MS"/>
                <a:sym typeface="Trebuchet MS"/>
              </a:rPr>
              <a:t>21 of 50</a:t>
            </a:r>
          </a:p>
        </p:txBody>
      </p:sp>
      <p:pic>
        <p:nvPicPr>
          <p:cNvPr id="235" name="next slide.png" descr="next slide"/>
          <p:cNvPicPr/>
          <p:nvPr/>
        </p:nvPicPr>
        <p:blipFill>
          <a:blip r:embed="rId2">
            <a:extLst/>
          </a:blip>
          <a:stretch>
            <a:fillRect/>
          </a:stretch>
        </p:blipFill>
        <p:spPr>
          <a:xfrm>
            <a:off x="7467600" y="5797550"/>
            <a:ext cx="1600200" cy="457200"/>
          </a:xfrm>
          <a:prstGeom prst="rect">
            <a:avLst/>
          </a:prstGeom>
          <a:ln w="12700">
            <a:miter lim="400000"/>
          </a:ln>
        </p:spPr>
      </p:pic>
      <p:grpSp>
        <p:nvGrpSpPr>
          <p:cNvPr id="238" name="Group 238" descr="gramatica-header"/>
          <p:cNvGrpSpPr/>
          <p:nvPr/>
        </p:nvGrpSpPr>
        <p:grpSpPr>
          <a:xfrm>
            <a:off x="1587" y="0"/>
            <a:ext cx="9142413" cy="965200"/>
            <a:chOff x="0" y="0"/>
            <a:chExt cx="9142412" cy="965200"/>
          </a:xfrm>
        </p:grpSpPr>
        <p:sp>
          <p:nvSpPr>
            <p:cNvPr id="236" name="Shape 236"/>
            <p:cNvSpPr/>
            <p:nvPr/>
          </p:nvSpPr>
          <p:spPr>
            <a:xfrm>
              <a:off x="0" y="0"/>
              <a:ext cx="9142413" cy="965200"/>
            </a:xfrm>
            <a:prstGeom prst="rect">
              <a:avLst/>
            </a:prstGeom>
            <a:solidFill>
              <a:srgbClr val="BBE0E3"/>
            </a:solidFill>
            <a:ln w="12700" cap="flat">
              <a:noFill/>
              <a:miter lim="400000"/>
            </a:ln>
            <a:effectLst/>
          </p:spPr>
          <p:txBody>
            <a:bodyPr wrap="square" lIns="0" tIns="0" rIns="0" bIns="0" numCol="1" anchor="t">
              <a:noAutofit/>
            </a:bodyPr>
            <a:lstStyle/>
            <a:p>
              <a:pPr lvl="0"/>
            </a:p>
          </p:txBody>
        </p:sp>
        <p:pic>
          <p:nvPicPr>
            <p:cNvPr id="237" name="gramatica-header.png"/>
            <p:cNvPicPr/>
            <p:nvPr/>
          </p:nvPicPr>
          <p:blipFill>
            <a:blip r:embed="rId3">
              <a:extLst/>
            </a:blip>
            <a:stretch>
              <a:fillRect/>
            </a:stretch>
          </p:blipFill>
          <p:spPr>
            <a:xfrm>
              <a:off x="0" y="0"/>
              <a:ext cx="9142413" cy="965200"/>
            </a:xfrm>
            <a:prstGeom prst="rect">
              <a:avLst/>
            </a:prstGeom>
            <a:ln w="12700" cap="flat">
              <a:noFill/>
              <a:miter lim="400000"/>
            </a:ln>
            <a:effectLst/>
          </p:spPr>
        </p:pic>
      </p:grpSp>
      <p:sp>
        <p:nvSpPr>
          <p:cNvPr id="239" name="Shape 239"/>
          <p:cNvSpPr/>
          <p:nvPr/>
        </p:nvSpPr>
        <p:spPr>
          <a:xfrm>
            <a:off x="566737" y="1891594"/>
            <a:ext cx="8456613" cy="61736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defRPr sz="1800"/>
            </a:pPr>
            <a:r>
              <a:rPr b="1">
                <a:solidFill>
                  <a:srgbClr val="FF3300"/>
                </a:solidFill>
              </a:rPr>
              <a:t>2.</a:t>
            </a:r>
            <a:r>
              <a:t>    The imperfect of </a:t>
            </a:r>
            <a:r>
              <a:rPr b="1"/>
              <a:t>hay </a:t>
            </a:r>
            <a:r>
              <a:t>is </a:t>
            </a:r>
            <a:r>
              <a:rPr b="1"/>
              <a:t>había. </a:t>
            </a:r>
            <a:r>
              <a:t>Note that either a singular or plural noun </a:t>
            </a:r>
            <a:br/>
            <a:r>
              <a:t>       follows </a:t>
            </a:r>
            <a:r>
              <a:rPr b="1"/>
              <a:t>había.</a:t>
            </a:r>
          </a:p>
        </p:txBody>
      </p:sp>
      <p:sp>
        <p:nvSpPr>
          <p:cNvPr id="240" name="Shape 240"/>
          <p:cNvSpPr/>
          <p:nvPr/>
        </p:nvSpPr>
        <p:spPr>
          <a:xfrm>
            <a:off x="2420937" y="2999669"/>
            <a:ext cx="4105534" cy="350662"/>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p>
            <a:pPr lvl="0">
              <a:defRPr sz="1800"/>
            </a:pPr>
            <a:r>
              <a:rPr b="1"/>
              <a:t>Había un concierto durante la fiesta.</a:t>
            </a:r>
            <a:r>
              <a:rPr b="1"/>
              <a:t> </a:t>
            </a:r>
          </a:p>
        </p:txBody>
      </p:sp>
      <p:sp>
        <p:nvSpPr>
          <p:cNvPr id="241" name="Shape 241"/>
          <p:cNvSpPr/>
          <p:nvPr/>
        </p:nvSpPr>
        <p:spPr>
          <a:xfrm>
            <a:off x="2427287" y="3596569"/>
            <a:ext cx="4677592" cy="350662"/>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p>
            <a:pPr lvl="0">
              <a:defRPr sz="1800"/>
            </a:pPr>
            <a:r>
              <a:rPr b="1"/>
              <a:t>Había fuegos artificiales durante la fiesta.</a:t>
            </a:r>
            <a:r>
              <a:rPr b="1"/>
              <a:t> </a:t>
            </a:r>
          </a:p>
        </p:txBody>
      </p:sp>
      <p:pic>
        <p:nvPicPr>
          <p:cNvPr id="242" name="Slide20TxtHeader.png" descr="Slide20TxtHeader"/>
          <p:cNvPicPr/>
          <p:nvPr/>
        </p:nvPicPr>
        <p:blipFill>
          <a:blip r:embed="rId4">
            <a:extLst/>
          </a:blip>
          <a:stretch>
            <a:fillRect/>
          </a:stretch>
        </p:blipFill>
        <p:spPr>
          <a:xfrm>
            <a:off x="349250" y="1049337"/>
            <a:ext cx="6108700" cy="444501"/>
          </a:xfrm>
          <a:prstGeom prst="rect">
            <a:avLst/>
          </a:prstGeom>
          <a:ln w="12700">
            <a:miter lim="400000"/>
          </a:ln>
        </p:spPr>
      </p:pic>
    </p:spTree>
  </p:cSld>
  <p:clrMapOvr>
    <a:masterClrMapping/>
  </p:clrMapOvr>
  <p:transition spd="fast"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0" grpId="1" fill="hold">
                                  <p:stCondLst>
                                    <p:cond delay="0"/>
                                  </p:stCondLst>
                                  <p:iterate type="el" backwards="0">
                                    <p:tmAbs val="0"/>
                                  </p:iterate>
                                  <p:childTnLst>
                                    <p:set>
                                      <p:cBhvr>
                                        <p:cTn id="6" fill="hold"/>
                                        <p:tgtEl>
                                          <p:spTgt spid="240"/>
                                        </p:tgtEl>
                                        <p:attrNameLst>
                                          <p:attrName>style.visibility</p:attrName>
                                        </p:attrNameLst>
                                      </p:cBhvr>
                                      <p:to>
                                        <p:strVal val="visible"/>
                                      </p:to>
                                    </p:set>
                                    <p:animEffect filter="fade" transition="in">
                                      <p:cBhvr>
                                        <p:cTn id="7" dur="1000"/>
                                        <p:tgtEl>
                                          <p:spTgt spid="240"/>
                                        </p:tgtEl>
                                      </p:cBhvr>
                                    </p:animEffect>
                                  </p:childTnLst>
                                </p:cTn>
                              </p:par>
                            </p:childTnLst>
                          </p:cTn>
                        </p:par>
                      </p:childTnLst>
                    </p:cTn>
                  </p:par>
                  <p:par>
                    <p:cTn id="8" fill="hold">
                      <p:stCondLst>
                        <p:cond delay="indefinite"/>
                      </p:stCondLst>
                      <p:childTnLst>
                        <p:par>
                          <p:cTn id="9" fill="hold">
                            <p:stCondLst>
                              <p:cond delay="0"/>
                            </p:stCondLst>
                            <p:childTnLst>
                              <p:par>
                                <p:cTn id="10" nodeType="clickEffect" presetClass="entr" presetSubtype="0" presetID="10" grpId="2" fill="hold">
                                  <p:stCondLst>
                                    <p:cond delay="0"/>
                                  </p:stCondLst>
                                  <p:iterate type="el" backwards="0">
                                    <p:tmAbs val="0"/>
                                  </p:iterate>
                                  <p:childTnLst>
                                    <p:set>
                                      <p:cBhvr>
                                        <p:cTn id="11" fill="hold"/>
                                        <p:tgtEl>
                                          <p:spTgt spid="241"/>
                                        </p:tgtEl>
                                        <p:attrNameLst>
                                          <p:attrName>style.visibility</p:attrName>
                                        </p:attrNameLst>
                                      </p:cBhvr>
                                      <p:to>
                                        <p:strVal val="visible"/>
                                      </p:to>
                                    </p:set>
                                    <p:animEffect filter="fade" transition="in">
                                      <p:cBhvr>
                                        <p:cTn id="12" dur="1000"/>
                                        <p:tgtEl>
                                          <p:spTgt spid="241"/>
                                        </p:tgtEl>
                                      </p:cBhvr>
                                    </p:animEffect>
                                  </p:childTnLst>
                                </p:cTn>
                              </p:par>
                            </p:childTnLst>
                          </p:cTn>
                        </p:par>
                      </p:childTnLst>
                    </p:cTn>
                  </p:par>
                  <p:par>
                    <p:cTn id="13" fill="hold">
                      <p:stCondLst>
                        <p:cond delay="indefinite"/>
                      </p:stCondLst>
                      <p:childTnLst>
                        <p:par>
                          <p:cTn id="14" fill="hold">
                            <p:stCondLst>
                              <p:cond delay="0"/>
                            </p:stCondLst>
                            <p:childTnLst>
                              <p:par>
                                <p:cTn id="15" nodeType="clickEffect" presetClass="entr" presetSubtype="0" presetID="1" grpId="3" fill="hold">
                                  <p:stCondLst>
                                    <p:cond delay="0"/>
                                  </p:stCondLst>
                                  <p:iterate type="el" backwards="0">
                                    <p:tmAbs val="0"/>
                                  </p:iterate>
                                  <p:childTnLst>
                                    <p:set>
                                      <p:cBhvr>
                                        <p:cTn id="16" fill="hold"/>
                                        <p:tgtEl>
                                          <p:spTgt spid="23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41" grpId="2"/>
      <p:bldP build="whole" bldLvl="1" animBg="1" rev="0" advAuto="0" spid="235" grpId="3"/>
      <p:bldP build="whole" bldLvl="1" animBg="1" rev="0" advAuto="0" spid="240" grpId="1"/>
    </p:bldLst>
  </p:timing>
</p:sld>
</file>

<file path=ppt/slides/slide2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44" name="Shape 244"/>
          <p:cNvSpPr/>
          <p:nvPr/>
        </p:nvSpPr>
        <p:spPr>
          <a:xfrm>
            <a:off x="344848" y="6343650"/>
            <a:ext cx="1004167" cy="4978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lgn="ctr">
              <a:defRPr sz="1800"/>
            </a:pPr>
            <a:r>
              <a:rPr b="1" sz="1400">
                <a:solidFill>
                  <a:srgbClr val="CC3300"/>
                </a:solidFill>
                <a:latin typeface="Trebuchet MS"/>
                <a:ea typeface="Trebuchet MS"/>
                <a:cs typeface="Trebuchet MS"/>
                <a:sym typeface="Trebuchet MS"/>
              </a:rPr>
              <a:t>Capítulo 5</a:t>
            </a:r>
            <a:endParaRPr b="1" sz="1400">
              <a:solidFill>
                <a:srgbClr val="CC3300"/>
              </a:solidFill>
              <a:latin typeface="Trebuchet MS"/>
              <a:ea typeface="Trebuchet MS"/>
              <a:cs typeface="Trebuchet MS"/>
              <a:sym typeface="Trebuchet MS"/>
            </a:endParaRPr>
          </a:p>
          <a:p>
            <a:pPr lvl="0" algn="ctr">
              <a:lnSpc>
                <a:spcPct val="95000"/>
              </a:lnSpc>
              <a:defRPr sz="1800"/>
            </a:pPr>
            <a:r>
              <a:rPr b="1" sz="1400">
                <a:solidFill>
                  <a:srgbClr val="CC3300"/>
                </a:solidFill>
                <a:latin typeface="Trebuchet MS"/>
                <a:ea typeface="Trebuchet MS"/>
                <a:cs typeface="Trebuchet MS"/>
                <a:sym typeface="Trebuchet MS"/>
              </a:rPr>
              <a:t>22 of 50</a:t>
            </a:r>
          </a:p>
        </p:txBody>
      </p:sp>
      <p:pic>
        <p:nvPicPr>
          <p:cNvPr id="245" name="gramatica-header.png" descr="gramatica-header"/>
          <p:cNvPicPr/>
          <p:nvPr/>
        </p:nvPicPr>
        <p:blipFill>
          <a:blip r:embed="rId2">
            <a:extLst/>
          </a:blip>
          <a:stretch>
            <a:fillRect/>
          </a:stretch>
        </p:blipFill>
        <p:spPr>
          <a:xfrm>
            <a:off x="1587" y="0"/>
            <a:ext cx="9142413" cy="965200"/>
          </a:xfrm>
          <a:prstGeom prst="rect">
            <a:avLst/>
          </a:prstGeom>
          <a:ln w="12700">
            <a:miter lim="400000"/>
          </a:ln>
        </p:spPr>
      </p:pic>
      <p:pic>
        <p:nvPicPr>
          <p:cNvPr id="246" name="next slide.png" descr="next slide"/>
          <p:cNvPicPr/>
          <p:nvPr/>
        </p:nvPicPr>
        <p:blipFill>
          <a:blip r:embed="rId3">
            <a:extLst/>
          </a:blip>
          <a:stretch>
            <a:fillRect/>
          </a:stretch>
        </p:blipFill>
        <p:spPr>
          <a:xfrm>
            <a:off x="7467600" y="5797550"/>
            <a:ext cx="1600200" cy="457200"/>
          </a:xfrm>
          <a:prstGeom prst="rect">
            <a:avLst/>
          </a:prstGeom>
          <a:ln w="12700">
            <a:miter lim="400000"/>
          </a:ln>
        </p:spPr>
      </p:pic>
    </p:spTree>
  </p:cSld>
  <p:clrMapOvr>
    <a:masterClrMapping/>
  </p:clrMapOvr>
  <p:transition spd="fast"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 grpId="1" fill="hold">
                                  <p:stCondLst>
                                    <p:cond delay="0"/>
                                  </p:stCondLst>
                                  <p:iterate type="el" backwards="0">
                                    <p:tmAbs val="0"/>
                                  </p:iterate>
                                  <p:childTnLst>
                                    <p:set>
                                      <p:cBhvr>
                                        <p:cTn id="6" fill="hold"/>
                                        <p:tgtEl>
                                          <p:spTgt spid="24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46" grpId="1"/>
    </p:bldLst>
  </p:timing>
</p:sld>
</file>

<file path=ppt/slides/slide2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48" name="Shape 248"/>
          <p:cNvSpPr/>
          <p:nvPr/>
        </p:nvSpPr>
        <p:spPr>
          <a:xfrm>
            <a:off x="344848" y="6343650"/>
            <a:ext cx="1004167" cy="4978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lgn="ctr">
              <a:defRPr sz="1800"/>
            </a:pPr>
            <a:r>
              <a:rPr b="1" sz="1400">
                <a:solidFill>
                  <a:srgbClr val="CC3300"/>
                </a:solidFill>
                <a:latin typeface="Trebuchet MS"/>
                <a:ea typeface="Trebuchet MS"/>
                <a:cs typeface="Trebuchet MS"/>
                <a:sym typeface="Trebuchet MS"/>
              </a:rPr>
              <a:t>Capítulo 5</a:t>
            </a:r>
            <a:endParaRPr b="1" sz="1400">
              <a:solidFill>
                <a:srgbClr val="CC3300"/>
              </a:solidFill>
              <a:latin typeface="Trebuchet MS"/>
              <a:ea typeface="Trebuchet MS"/>
              <a:cs typeface="Trebuchet MS"/>
              <a:sym typeface="Trebuchet MS"/>
            </a:endParaRPr>
          </a:p>
          <a:p>
            <a:pPr lvl="0" algn="ctr">
              <a:lnSpc>
                <a:spcPct val="95000"/>
              </a:lnSpc>
              <a:defRPr sz="1800"/>
            </a:pPr>
            <a:r>
              <a:rPr b="1" sz="1400">
                <a:solidFill>
                  <a:srgbClr val="CC3300"/>
                </a:solidFill>
                <a:latin typeface="Trebuchet MS"/>
                <a:ea typeface="Trebuchet MS"/>
                <a:cs typeface="Trebuchet MS"/>
                <a:sym typeface="Trebuchet MS"/>
              </a:rPr>
              <a:t>23 of 50</a:t>
            </a:r>
          </a:p>
        </p:txBody>
      </p:sp>
      <p:pic>
        <p:nvPicPr>
          <p:cNvPr id="249" name="gramatica-header.png" descr="gramatica-header"/>
          <p:cNvPicPr/>
          <p:nvPr/>
        </p:nvPicPr>
        <p:blipFill>
          <a:blip r:embed="rId2">
            <a:extLst/>
          </a:blip>
          <a:stretch>
            <a:fillRect/>
          </a:stretch>
        </p:blipFill>
        <p:spPr>
          <a:xfrm>
            <a:off x="1587" y="0"/>
            <a:ext cx="9142413" cy="965200"/>
          </a:xfrm>
          <a:prstGeom prst="rect">
            <a:avLst/>
          </a:prstGeom>
          <a:ln w="12700">
            <a:miter lim="400000"/>
          </a:ln>
        </p:spPr>
      </p:pic>
      <p:pic>
        <p:nvPicPr>
          <p:cNvPr id="250" name="next slide.png" descr="next slide"/>
          <p:cNvPicPr/>
          <p:nvPr/>
        </p:nvPicPr>
        <p:blipFill>
          <a:blip r:embed="rId3">
            <a:extLst/>
          </a:blip>
          <a:stretch>
            <a:fillRect/>
          </a:stretch>
        </p:blipFill>
        <p:spPr>
          <a:xfrm>
            <a:off x="7467600" y="5797550"/>
            <a:ext cx="1600200" cy="457200"/>
          </a:xfrm>
          <a:prstGeom prst="rect">
            <a:avLst/>
          </a:prstGeom>
          <a:ln w="12700">
            <a:miter lim="400000"/>
          </a:ln>
        </p:spPr>
      </p:pic>
      <p:sp>
        <p:nvSpPr>
          <p:cNvPr id="251" name="Shape 251"/>
          <p:cNvSpPr/>
          <p:nvPr/>
        </p:nvSpPr>
        <p:spPr>
          <a:xfrm>
            <a:off x="701675" y="1894769"/>
            <a:ext cx="7779653" cy="617362"/>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p>
            <a:pPr lvl="0">
              <a:defRPr sz="1800"/>
            </a:pPr>
            <a:r>
              <a:t>The verbs</a:t>
            </a:r>
            <a:r>
              <a:rPr b="1"/>
              <a:t> </a:t>
            </a:r>
            <a:r>
              <a:rPr>
                <a:solidFill>
                  <a:srgbClr val="FF0000"/>
                </a:solidFill>
              </a:rPr>
              <a:t>____</a:t>
            </a:r>
            <a:r>
              <a:rPr b="1"/>
              <a:t>,  </a:t>
            </a:r>
            <a:r>
              <a:rPr>
                <a:solidFill>
                  <a:srgbClr val="FF0000"/>
                </a:solidFill>
              </a:rPr>
              <a:t>___</a:t>
            </a:r>
            <a:r>
              <a:rPr b="1"/>
              <a:t>,  </a:t>
            </a:r>
            <a:r>
              <a:t>and </a:t>
            </a:r>
            <a:r>
              <a:rPr>
                <a:solidFill>
                  <a:srgbClr val="FF0000"/>
                </a:solidFill>
              </a:rPr>
              <a:t>____ </a:t>
            </a:r>
            <a:r>
              <a:t>are the only verbs that are irregular in the </a:t>
            </a:r>
          </a:p>
          <a:p>
            <a:pPr lvl="0">
              <a:defRPr sz="1800"/>
            </a:pPr>
            <a:r>
              <a:t>imperfect tense. </a:t>
            </a:r>
          </a:p>
        </p:txBody>
      </p:sp>
      <p:pic>
        <p:nvPicPr>
          <p:cNvPr id="252" name="slide23 pic1b.png" descr="slide23 pic1b"/>
          <p:cNvPicPr/>
          <p:nvPr/>
        </p:nvPicPr>
        <p:blipFill>
          <a:blip r:embed="rId4">
            <a:extLst/>
          </a:blip>
          <a:stretch>
            <a:fillRect/>
          </a:stretch>
        </p:blipFill>
        <p:spPr>
          <a:xfrm>
            <a:off x="1039812" y="2647950"/>
            <a:ext cx="7042151" cy="2997200"/>
          </a:xfrm>
          <a:prstGeom prst="rect">
            <a:avLst/>
          </a:prstGeom>
          <a:ln w="12700">
            <a:miter lim="400000"/>
          </a:ln>
        </p:spPr>
      </p:pic>
      <p:pic>
        <p:nvPicPr>
          <p:cNvPr id="253" name="slide 23 txt1b.png" descr="slide 23 txt1b"/>
          <p:cNvPicPr/>
          <p:nvPr/>
        </p:nvPicPr>
        <p:blipFill>
          <a:blip r:embed="rId5">
            <a:extLst/>
          </a:blip>
          <a:stretch>
            <a:fillRect/>
          </a:stretch>
        </p:blipFill>
        <p:spPr>
          <a:xfrm>
            <a:off x="3563937" y="3254375"/>
            <a:ext cx="3597276" cy="254000"/>
          </a:xfrm>
          <a:prstGeom prst="rect">
            <a:avLst/>
          </a:prstGeom>
          <a:ln w="12700">
            <a:miter lim="400000"/>
          </a:ln>
        </p:spPr>
      </p:pic>
      <p:pic>
        <p:nvPicPr>
          <p:cNvPr id="254" name="slide 23 txt2b.png" descr="slide 23 txt2b"/>
          <p:cNvPicPr/>
          <p:nvPr/>
        </p:nvPicPr>
        <p:blipFill>
          <a:blip r:embed="rId6">
            <a:extLst/>
          </a:blip>
          <a:stretch>
            <a:fillRect/>
          </a:stretch>
        </p:blipFill>
        <p:spPr>
          <a:xfrm>
            <a:off x="3513137" y="3622675"/>
            <a:ext cx="3800476" cy="304800"/>
          </a:xfrm>
          <a:prstGeom prst="rect">
            <a:avLst/>
          </a:prstGeom>
          <a:ln w="12700">
            <a:miter lim="400000"/>
          </a:ln>
        </p:spPr>
      </p:pic>
      <p:pic>
        <p:nvPicPr>
          <p:cNvPr id="255" name="slide 23 txt3b.png" descr="slide 23 txt3b"/>
          <p:cNvPicPr/>
          <p:nvPr/>
        </p:nvPicPr>
        <p:blipFill>
          <a:blip r:embed="rId7">
            <a:extLst/>
          </a:blip>
          <a:stretch>
            <a:fillRect/>
          </a:stretch>
        </p:blipFill>
        <p:spPr>
          <a:xfrm>
            <a:off x="3540125" y="3990975"/>
            <a:ext cx="3668713" cy="295275"/>
          </a:xfrm>
          <a:prstGeom prst="rect">
            <a:avLst/>
          </a:prstGeom>
          <a:ln w="12700">
            <a:miter lim="400000"/>
          </a:ln>
        </p:spPr>
      </p:pic>
      <p:pic>
        <p:nvPicPr>
          <p:cNvPr id="256" name="slide 23 txt4b.png" descr="slide 23 txt4b"/>
          <p:cNvPicPr/>
          <p:nvPr/>
        </p:nvPicPr>
        <p:blipFill>
          <a:blip r:embed="rId8">
            <a:extLst/>
          </a:blip>
          <a:stretch>
            <a:fillRect/>
          </a:stretch>
        </p:blipFill>
        <p:spPr>
          <a:xfrm>
            <a:off x="3552825" y="4397375"/>
            <a:ext cx="4075113" cy="254000"/>
          </a:xfrm>
          <a:prstGeom prst="rect">
            <a:avLst/>
          </a:prstGeom>
          <a:ln w="12700">
            <a:miter lim="400000"/>
          </a:ln>
        </p:spPr>
      </p:pic>
      <p:pic>
        <p:nvPicPr>
          <p:cNvPr id="257" name="slide 23 txt5b.png" descr="slide 23 txt5b"/>
          <p:cNvPicPr/>
          <p:nvPr/>
        </p:nvPicPr>
        <p:blipFill>
          <a:blip r:embed="rId9">
            <a:extLst/>
          </a:blip>
          <a:stretch>
            <a:fillRect/>
          </a:stretch>
        </p:blipFill>
        <p:spPr>
          <a:xfrm>
            <a:off x="3551237" y="4740275"/>
            <a:ext cx="3749676" cy="295275"/>
          </a:xfrm>
          <a:prstGeom prst="rect">
            <a:avLst/>
          </a:prstGeom>
          <a:ln w="12700">
            <a:miter lim="400000"/>
          </a:ln>
        </p:spPr>
      </p:pic>
      <p:pic>
        <p:nvPicPr>
          <p:cNvPr id="258" name="slide 23 txt6b.png" descr="slide 23 txt6b"/>
          <p:cNvPicPr/>
          <p:nvPr/>
        </p:nvPicPr>
        <p:blipFill>
          <a:blip r:embed="rId10">
            <a:extLst/>
          </a:blip>
          <a:stretch>
            <a:fillRect/>
          </a:stretch>
        </p:blipFill>
        <p:spPr>
          <a:xfrm>
            <a:off x="3536950" y="5172075"/>
            <a:ext cx="3821113" cy="244475"/>
          </a:xfrm>
          <a:prstGeom prst="rect">
            <a:avLst/>
          </a:prstGeom>
          <a:ln w="12700">
            <a:miter lim="400000"/>
          </a:ln>
        </p:spPr>
      </p:pic>
      <p:sp>
        <p:nvSpPr>
          <p:cNvPr id="259" name="Shape 259"/>
          <p:cNvSpPr/>
          <p:nvPr/>
        </p:nvSpPr>
        <p:spPr>
          <a:xfrm>
            <a:off x="3554412" y="1857375"/>
            <a:ext cx="566738" cy="35066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spcBef>
                <a:spcPts val="1000"/>
              </a:spcBef>
              <a:defRPr b="1" sz="1800">
                <a:solidFill>
                  <a:srgbClr val="FF3300"/>
                </a:solidFill>
              </a:defRPr>
            </a:lvl1pPr>
          </a:lstStyle>
          <a:p>
            <a:pPr lvl="0">
              <a:defRPr b="0">
                <a:solidFill>
                  <a:srgbClr val="000000"/>
                </a:solidFill>
              </a:defRPr>
            </a:pPr>
            <a:r>
              <a:rPr b="1">
                <a:solidFill>
                  <a:srgbClr val="FF3300"/>
                </a:solidFill>
              </a:rPr>
              <a:t>ver</a:t>
            </a:r>
          </a:p>
        </p:txBody>
      </p:sp>
      <p:sp>
        <p:nvSpPr>
          <p:cNvPr id="260" name="Shape 260"/>
          <p:cNvSpPr/>
          <p:nvPr/>
        </p:nvSpPr>
        <p:spPr>
          <a:xfrm>
            <a:off x="1749425" y="1857375"/>
            <a:ext cx="784226" cy="35066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spcBef>
                <a:spcPts val="1000"/>
              </a:spcBef>
              <a:defRPr b="1" sz="1800">
                <a:solidFill>
                  <a:srgbClr val="FF3300"/>
                </a:solidFill>
              </a:defRPr>
            </a:lvl1pPr>
          </a:lstStyle>
          <a:p>
            <a:pPr lvl="0">
              <a:defRPr b="0">
                <a:solidFill>
                  <a:srgbClr val="000000"/>
                </a:solidFill>
              </a:defRPr>
            </a:pPr>
            <a:r>
              <a:rPr b="1">
                <a:solidFill>
                  <a:srgbClr val="FF3300"/>
                </a:solidFill>
              </a:rPr>
              <a:t>ser</a:t>
            </a:r>
          </a:p>
        </p:txBody>
      </p:sp>
      <p:sp>
        <p:nvSpPr>
          <p:cNvPr id="261" name="Shape 261"/>
          <p:cNvSpPr/>
          <p:nvPr/>
        </p:nvSpPr>
        <p:spPr>
          <a:xfrm>
            <a:off x="2560637" y="1844675"/>
            <a:ext cx="409576" cy="35066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spcBef>
                <a:spcPts val="1000"/>
              </a:spcBef>
              <a:defRPr b="1" sz="1800">
                <a:solidFill>
                  <a:srgbClr val="FF3300"/>
                </a:solidFill>
              </a:defRPr>
            </a:lvl1pPr>
          </a:lstStyle>
          <a:p>
            <a:pPr lvl="0">
              <a:defRPr b="0">
                <a:solidFill>
                  <a:srgbClr val="000000"/>
                </a:solidFill>
              </a:defRPr>
            </a:pPr>
            <a:r>
              <a:rPr b="1">
                <a:solidFill>
                  <a:srgbClr val="FF3300"/>
                </a:solidFill>
              </a:rPr>
              <a:t>ir</a:t>
            </a:r>
          </a:p>
        </p:txBody>
      </p:sp>
      <p:pic>
        <p:nvPicPr>
          <p:cNvPr id="262" name="Slide23Header.png" descr="Slide23Header"/>
          <p:cNvPicPr/>
          <p:nvPr/>
        </p:nvPicPr>
        <p:blipFill>
          <a:blip r:embed="rId11">
            <a:extLst/>
          </a:blip>
          <a:stretch>
            <a:fillRect/>
          </a:stretch>
        </p:blipFill>
        <p:spPr>
          <a:xfrm>
            <a:off x="349250" y="1020762"/>
            <a:ext cx="6450013" cy="444501"/>
          </a:xfrm>
          <a:prstGeom prst="rect">
            <a:avLst/>
          </a:prstGeom>
          <a:ln w="12700">
            <a:miter lim="400000"/>
          </a:ln>
        </p:spPr>
      </p:pic>
    </p:spTree>
  </p:cSld>
  <p:clrMapOvr>
    <a:masterClrMapping/>
  </p:clrMapOvr>
  <p:transition spd="fast"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32" presetID="23" grpId="1" fill="hold">
                                  <p:stCondLst>
                                    <p:cond delay="0"/>
                                  </p:stCondLst>
                                  <p:iterate type="el" backwards="0">
                                    <p:tmAbs val="0"/>
                                  </p:iterate>
                                  <p:childTnLst>
                                    <p:set>
                                      <p:cBhvr>
                                        <p:cTn id="6" fill="hold"/>
                                        <p:tgtEl>
                                          <p:spTgt spid="260"/>
                                        </p:tgtEl>
                                        <p:attrNameLst>
                                          <p:attrName>style.visibility</p:attrName>
                                        </p:attrNameLst>
                                      </p:cBhvr>
                                      <p:to>
                                        <p:strVal val="visible"/>
                                      </p:to>
                                    </p:set>
                                    <p:anim calcmode="lin" valueType="num">
                                      <p:cBhvr>
                                        <p:cTn id="7" dur="500" fill="hold"/>
                                        <p:tgtEl>
                                          <p:spTgt spid="260"/>
                                        </p:tgtEl>
                                        <p:attrNameLst>
                                          <p:attrName>ppt_w</p:attrName>
                                        </p:attrNameLst>
                                      </p:cBhvr>
                                      <p:tavLst>
                                        <p:tav tm="0">
                                          <p:val>
                                            <p:fltVal val="0"/>
                                          </p:val>
                                        </p:tav>
                                        <p:tav tm="100000">
                                          <p:val>
                                            <p:strVal val="#ppt_w"/>
                                          </p:val>
                                        </p:tav>
                                      </p:tavLst>
                                    </p:anim>
                                    <p:anim calcmode="lin" valueType="num">
                                      <p:cBhvr>
                                        <p:cTn id="8" dur="500" fill="hold"/>
                                        <p:tgtEl>
                                          <p:spTgt spid="260"/>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nodeType="clickEffect" presetClass="entr" presetSubtype="32" presetID="23" grpId="2" fill="hold">
                                  <p:stCondLst>
                                    <p:cond delay="0"/>
                                  </p:stCondLst>
                                  <p:iterate type="el" backwards="0">
                                    <p:tmAbs val="0"/>
                                  </p:iterate>
                                  <p:childTnLst>
                                    <p:set>
                                      <p:cBhvr>
                                        <p:cTn id="12" fill="hold"/>
                                        <p:tgtEl>
                                          <p:spTgt spid="261"/>
                                        </p:tgtEl>
                                        <p:attrNameLst>
                                          <p:attrName>style.visibility</p:attrName>
                                        </p:attrNameLst>
                                      </p:cBhvr>
                                      <p:to>
                                        <p:strVal val="visible"/>
                                      </p:to>
                                    </p:set>
                                    <p:anim calcmode="lin" valueType="num">
                                      <p:cBhvr>
                                        <p:cTn id="13" dur="500" fill="hold"/>
                                        <p:tgtEl>
                                          <p:spTgt spid="261"/>
                                        </p:tgtEl>
                                        <p:attrNameLst>
                                          <p:attrName>ppt_w</p:attrName>
                                        </p:attrNameLst>
                                      </p:cBhvr>
                                      <p:tavLst>
                                        <p:tav tm="0">
                                          <p:val>
                                            <p:fltVal val="0"/>
                                          </p:val>
                                        </p:tav>
                                        <p:tav tm="100000">
                                          <p:val>
                                            <p:strVal val="#ppt_w"/>
                                          </p:val>
                                        </p:tav>
                                      </p:tavLst>
                                    </p:anim>
                                    <p:anim calcmode="lin" valueType="num">
                                      <p:cBhvr>
                                        <p:cTn id="14" dur="500" fill="hold"/>
                                        <p:tgtEl>
                                          <p:spTgt spid="261"/>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nodeType="clickEffect" presetClass="entr" presetSubtype="32" presetID="23" grpId="3" fill="hold">
                                  <p:stCondLst>
                                    <p:cond delay="0"/>
                                  </p:stCondLst>
                                  <p:iterate type="el" backwards="0">
                                    <p:tmAbs val="0"/>
                                  </p:iterate>
                                  <p:childTnLst>
                                    <p:set>
                                      <p:cBhvr>
                                        <p:cTn id="18" fill="hold"/>
                                        <p:tgtEl>
                                          <p:spTgt spid="259"/>
                                        </p:tgtEl>
                                        <p:attrNameLst>
                                          <p:attrName>style.visibility</p:attrName>
                                        </p:attrNameLst>
                                      </p:cBhvr>
                                      <p:to>
                                        <p:strVal val="visible"/>
                                      </p:to>
                                    </p:set>
                                    <p:anim calcmode="lin" valueType="num">
                                      <p:cBhvr>
                                        <p:cTn id="19" dur="500" fill="hold"/>
                                        <p:tgtEl>
                                          <p:spTgt spid="259"/>
                                        </p:tgtEl>
                                        <p:attrNameLst>
                                          <p:attrName>ppt_w</p:attrName>
                                        </p:attrNameLst>
                                      </p:cBhvr>
                                      <p:tavLst>
                                        <p:tav tm="0">
                                          <p:val>
                                            <p:fltVal val="0"/>
                                          </p:val>
                                        </p:tav>
                                        <p:tav tm="100000">
                                          <p:val>
                                            <p:strVal val="#ppt_w"/>
                                          </p:val>
                                        </p:tav>
                                      </p:tavLst>
                                    </p:anim>
                                    <p:anim calcmode="lin" valueType="num">
                                      <p:cBhvr>
                                        <p:cTn id="20" dur="500" fill="hold"/>
                                        <p:tgtEl>
                                          <p:spTgt spid="259"/>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nodeType="clickEffect" presetClass="entr" presetSubtype="0" presetID="10" grpId="4" fill="hold">
                                  <p:stCondLst>
                                    <p:cond delay="0"/>
                                  </p:stCondLst>
                                  <p:iterate type="el" backwards="0">
                                    <p:tmAbs val="0"/>
                                  </p:iterate>
                                  <p:childTnLst>
                                    <p:set>
                                      <p:cBhvr>
                                        <p:cTn id="24" fill="hold"/>
                                        <p:tgtEl>
                                          <p:spTgt spid="252"/>
                                        </p:tgtEl>
                                        <p:attrNameLst>
                                          <p:attrName>style.visibility</p:attrName>
                                        </p:attrNameLst>
                                      </p:cBhvr>
                                      <p:to>
                                        <p:strVal val="visible"/>
                                      </p:to>
                                    </p:set>
                                    <p:animEffect filter="fade" transition="in">
                                      <p:cBhvr>
                                        <p:cTn id="25" dur="500"/>
                                        <p:tgtEl>
                                          <p:spTgt spid="252"/>
                                        </p:tgtEl>
                                      </p:cBhvr>
                                    </p:animEffect>
                                  </p:childTnLst>
                                </p:cTn>
                              </p:par>
                            </p:childTnLst>
                          </p:cTn>
                        </p:par>
                      </p:childTnLst>
                    </p:cTn>
                  </p:par>
                  <p:par>
                    <p:cTn id="26" fill="hold">
                      <p:stCondLst>
                        <p:cond delay="indefinite"/>
                      </p:stCondLst>
                      <p:childTnLst>
                        <p:par>
                          <p:cTn id="27" fill="hold">
                            <p:stCondLst>
                              <p:cond delay="0"/>
                            </p:stCondLst>
                            <p:childTnLst>
                              <p:par>
                                <p:cTn id="28" nodeType="clickEffect" presetClass="entr" presetSubtype="8" presetID="22" grpId="5" fill="hold">
                                  <p:stCondLst>
                                    <p:cond delay="0"/>
                                  </p:stCondLst>
                                  <p:iterate type="el" backwards="0">
                                    <p:tmAbs val="0"/>
                                  </p:iterate>
                                  <p:childTnLst>
                                    <p:set>
                                      <p:cBhvr>
                                        <p:cTn id="29" fill="hold"/>
                                        <p:tgtEl>
                                          <p:spTgt spid="253"/>
                                        </p:tgtEl>
                                        <p:attrNameLst>
                                          <p:attrName>style.visibility</p:attrName>
                                        </p:attrNameLst>
                                      </p:cBhvr>
                                      <p:to>
                                        <p:strVal val="visible"/>
                                      </p:to>
                                    </p:set>
                                    <p:animEffect filter="wipe(left)" transition="in">
                                      <p:cBhvr>
                                        <p:cTn id="30" dur="500"/>
                                        <p:tgtEl>
                                          <p:spTgt spid="253"/>
                                        </p:tgtEl>
                                      </p:cBhvr>
                                    </p:animEffect>
                                  </p:childTnLst>
                                </p:cTn>
                              </p:par>
                            </p:childTnLst>
                          </p:cTn>
                        </p:par>
                      </p:childTnLst>
                    </p:cTn>
                  </p:par>
                  <p:par>
                    <p:cTn id="31" fill="hold">
                      <p:stCondLst>
                        <p:cond delay="indefinite"/>
                      </p:stCondLst>
                      <p:childTnLst>
                        <p:par>
                          <p:cTn id="32" fill="hold">
                            <p:stCondLst>
                              <p:cond delay="0"/>
                            </p:stCondLst>
                            <p:childTnLst>
                              <p:par>
                                <p:cTn id="33" nodeType="clickEffect" presetClass="entr" presetSubtype="8" presetID="22" grpId="6" fill="hold">
                                  <p:stCondLst>
                                    <p:cond delay="0"/>
                                  </p:stCondLst>
                                  <p:iterate type="el" backwards="0">
                                    <p:tmAbs val="0"/>
                                  </p:iterate>
                                  <p:childTnLst>
                                    <p:set>
                                      <p:cBhvr>
                                        <p:cTn id="34" fill="hold"/>
                                        <p:tgtEl>
                                          <p:spTgt spid="254"/>
                                        </p:tgtEl>
                                        <p:attrNameLst>
                                          <p:attrName>style.visibility</p:attrName>
                                        </p:attrNameLst>
                                      </p:cBhvr>
                                      <p:to>
                                        <p:strVal val="visible"/>
                                      </p:to>
                                    </p:set>
                                    <p:animEffect filter="wipe(left)" transition="in">
                                      <p:cBhvr>
                                        <p:cTn id="35" dur="500"/>
                                        <p:tgtEl>
                                          <p:spTgt spid="254"/>
                                        </p:tgtEl>
                                      </p:cBhvr>
                                    </p:animEffect>
                                  </p:childTnLst>
                                </p:cTn>
                              </p:par>
                            </p:childTnLst>
                          </p:cTn>
                        </p:par>
                      </p:childTnLst>
                    </p:cTn>
                  </p:par>
                  <p:par>
                    <p:cTn id="36" fill="hold">
                      <p:stCondLst>
                        <p:cond delay="indefinite"/>
                      </p:stCondLst>
                      <p:childTnLst>
                        <p:par>
                          <p:cTn id="37" fill="hold">
                            <p:stCondLst>
                              <p:cond delay="0"/>
                            </p:stCondLst>
                            <p:childTnLst>
                              <p:par>
                                <p:cTn id="38" nodeType="clickEffect" presetClass="entr" presetSubtype="8" presetID="22" grpId="7" fill="hold">
                                  <p:stCondLst>
                                    <p:cond delay="0"/>
                                  </p:stCondLst>
                                  <p:iterate type="el" backwards="0">
                                    <p:tmAbs val="0"/>
                                  </p:iterate>
                                  <p:childTnLst>
                                    <p:set>
                                      <p:cBhvr>
                                        <p:cTn id="39" fill="hold"/>
                                        <p:tgtEl>
                                          <p:spTgt spid="255"/>
                                        </p:tgtEl>
                                        <p:attrNameLst>
                                          <p:attrName>style.visibility</p:attrName>
                                        </p:attrNameLst>
                                      </p:cBhvr>
                                      <p:to>
                                        <p:strVal val="visible"/>
                                      </p:to>
                                    </p:set>
                                    <p:animEffect filter="wipe(left)" transition="in">
                                      <p:cBhvr>
                                        <p:cTn id="40" dur="500"/>
                                        <p:tgtEl>
                                          <p:spTgt spid="255"/>
                                        </p:tgtEl>
                                      </p:cBhvr>
                                    </p:animEffect>
                                  </p:childTnLst>
                                </p:cTn>
                              </p:par>
                            </p:childTnLst>
                          </p:cTn>
                        </p:par>
                      </p:childTnLst>
                    </p:cTn>
                  </p:par>
                  <p:par>
                    <p:cTn id="41" fill="hold">
                      <p:stCondLst>
                        <p:cond delay="indefinite"/>
                      </p:stCondLst>
                      <p:childTnLst>
                        <p:par>
                          <p:cTn id="42" fill="hold">
                            <p:stCondLst>
                              <p:cond delay="0"/>
                            </p:stCondLst>
                            <p:childTnLst>
                              <p:par>
                                <p:cTn id="43" nodeType="clickEffect" presetClass="entr" presetSubtype="8" presetID="22" grpId="8" fill="hold">
                                  <p:stCondLst>
                                    <p:cond delay="0"/>
                                  </p:stCondLst>
                                  <p:iterate type="el" backwards="0">
                                    <p:tmAbs val="0"/>
                                  </p:iterate>
                                  <p:childTnLst>
                                    <p:set>
                                      <p:cBhvr>
                                        <p:cTn id="44" fill="hold"/>
                                        <p:tgtEl>
                                          <p:spTgt spid="256"/>
                                        </p:tgtEl>
                                        <p:attrNameLst>
                                          <p:attrName>style.visibility</p:attrName>
                                        </p:attrNameLst>
                                      </p:cBhvr>
                                      <p:to>
                                        <p:strVal val="visible"/>
                                      </p:to>
                                    </p:set>
                                    <p:animEffect filter="wipe(left)" transition="in">
                                      <p:cBhvr>
                                        <p:cTn id="45" dur="500"/>
                                        <p:tgtEl>
                                          <p:spTgt spid="256"/>
                                        </p:tgtEl>
                                      </p:cBhvr>
                                    </p:animEffect>
                                  </p:childTnLst>
                                </p:cTn>
                              </p:par>
                            </p:childTnLst>
                          </p:cTn>
                        </p:par>
                      </p:childTnLst>
                    </p:cTn>
                  </p:par>
                  <p:par>
                    <p:cTn id="46" fill="hold">
                      <p:stCondLst>
                        <p:cond delay="indefinite"/>
                      </p:stCondLst>
                      <p:childTnLst>
                        <p:par>
                          <p:cTn id="47" fill="hold">
                            <p:stCondLst>
                              <p:cond delay="0"/>
                            </p:stCondLst>
                            <p:childTnLst>
                              <p:par>
                                <p:cTn id="48" nodeType="clickEffect" presetClass="entr" presetSubtype="8" presetID="22" grpId="9" fill="hold">
                                  <p:stCondLst>
                                    <p:cond delay="0"/>
                                  </p:stCondLst>
                                  <p:iterate type="el" backwards="0">
                                    <p:tmAbs val="0"/>
                                  </p:iterate>
                                  <p:childTnLst>
                                    <p:set>
                                      <p:cBhvr>
                                        <p:cTn id="49" fill="hold"/>
                                        <p:tgtEl>
                                          <p:spTgt spid="257"/>
                                        </p:tgtEl>
                                        <p:attrNameLst>
                                          <p:attrName>style.visibility</p:attrName>
                                        </p:attrNameLst>
                                      </p:cBhvr>
                                      <p:to>
                                        <p:strVal val="visible"/>
                                      </p:to>
                                    </p:set>
                                    <p:animEffect filter="wipe(left)" transition="in">
                                      <p:cBhvr>
                                        <p:cTn id="50" dur="500"/>
                                        <p:tgtEl>
                                          <p:spTgt spid="257"/>
                                        </p:tgtEl>
                                      </p:cBhvr>
                                    </p:animEffect>
                                  </p:childTnLst>
                                </p:cTn>
                              </p:par>
                            </p:childTnLst>
                          </p:cTn>
                        </p:par>
                      </p:childTnLst>
                    </p:cTn>
                  </p:par>
                  <p:par>
                    <p:cTn id="51" fill="hold">
                      <p:stCondLst>
                        <p:cond delay="indefinite"/>
                      </p:stCondLst>
                      <p:childTnLst>
                        <p:par>
                          <p:cTn id="52" fill="hold">
                            <p:stCondLst>
                              <p:cond delay="0"/>
                            </p:stCondLst>
                            <p:childTnLst>
                              <p:par>
                                <p:cTn id="53" nodeType="clickEffect" presetClass="entr" presetSubtype="8" presetID="22" grpId="10" fill="hold">
                                  <p:stCondLst>
                                    <p:cond delay="0"/>
                                  </p:stCondLst>
                                  <p:iterate type="el" backwards="0">
                                    <p:tmAbs val="0"/>
                                  </p:iterate>
                                  <p:childTnLst>
                                    <p:set>
                                      <p:cBhvr>
                                        <p:cTn id="54" fill="hold"/>
                                        <p:tgtEl>
                                          <p:spTgt spid="258"/>
                                        </p:tgtEl>
                                        <p:attrNameLst>
                                          <p:attrName>style.visibility</p:attrName>
                                        </p:attrNameLst>
                                      </p:cBhvr>
                                      <p:to>
                                        <p:strVal val="visible"/>
                                      </p:to>
                                    </p:set>
                                    <p:animEffect filter="wipe(left)" transition="in">
                                      <p:cBhvr>
                                        <p:cTn id="55" dur="500"/>
                                        <p:tgtEl>
                                          <p:spTgt spid="258"/>
                                        </p:tgtEl>
                                      </p:cBhvr>
                                    </p:animEffect>
                                  </p:childTnLst>
                                </p:cTn>
                              </p:par>
                            </p:childTnLst>
                          </p:cTn>
                        </p:par>
                      </p:childTnLst>
                    </p:cTn>
                  </p:par>
                  <p:par>
                    <p:cTn id="56" fill="hold">
                      <p:stCondLst>
                        <p:cond delay="indefinite"/>
                      </p:stCondLst>
                      <p:childTnLst>
                        <p:par>
                          <p:cTn id="57" fill="hold">
                            <p:stCondLst>
                              <p:cond delay="0"/>
                            </p:stCondLst>
                            <p:childTnLst>
                              <p:par>
                                <p:cTn id="58" nodeType="clickEffect" presetClass="entr" presetSubtype="0" presetID="1" grpId="11" fill="hold">
                                  <p:stCondLst>
                                    <p:cond delay="0"/>
                                  </p:stCondLst>
                                  <p:iterate type="el" backwards="0">
                                    <p:tmAbs val="0"/>
                                  </p:iterate>
                                  <p:childTnLst>
                                    <p:set>
                                      <p:cBhvr>
                                        <p:cTn id="59" fill="hold"/>
                                        <p:tgtEl>
                                          <p:spTgt spid="25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54" grpId="6"/>
      <p:bldP build="whole" bldLvl="1" animBg="1" rev="0" advAuto="0" spid="257" grpId="9"/>
      <p:bldP build="whole" bldLvl="1" animBg="1" rev="0" advAuto="0" spid="253" grpId="5"/>
      <p:bldP build="whole" bldLvl="1" animBg="1" rev="0" advAuto="0" spid="260" grpId="1"/>
      <p:bldP build="whole" bldLvl="1" animBg="1" rev="0" advAuto="0" spid="252" grpId="4"/>
      <p:bldP build="whole" bldLvl="1" animBg="1" rev="0" advAuto="0" spid="261" grpId="2"/>
      <p:bldP build="whole" bldLvl="1" animBg="1" rev="0" advAuto="0" spid="250" grpId="11"/>
      <p:bldP build="whole" bldLvl="1" animBg="1" rev="0" advAuto="0" spid="259" grpId="3"/>
      <p:bldP build="whole" bldLvl="1" animBg="1" rev="0" advAuto="0" spid="256" grpId="8"/>
      <p:bldP build="whole" bldLvl="1" animBg="1" rev="0" advAuto="0" spid="258" grpId="10"/>
      <p:bldP build="whole" bldLvl="1" animBg="1" rev="0" advAuto="0" spid="255" grpId="7"/>
    </p:bldLst>
  </p:timing>
</p:sld>
</file>

<file path=ppt/slides/slide2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64" name="Shape 264"/>
          <p:cNvSpPr/>
          <p:nvPr/>
        </p:nvSpPr>
        <p:spPr>
          <a:xfrm>
            <a:off x="344848" y="6343650"/>
            <a:ext cx="1004167" cy="4978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lgn="ctr">
              <a:defRPr sz="1800"/>
            </a:pPr>
            <a:r>
              <a:rPr b="1" sz="1400">
                <a:solidFill>
                  <a:srgbClr val="CC3300"/>
                </a:solidFill>
                <a:latin typeface="Trebuchet MS"/>
                <a:ea typeface="Trebuchet MS"/>
                <a:cs typeface="Trebuchet MS"/>
                <a:sym typeface="Trebuchet MS"/>
              </a:rPr>
              <a:t>Capítulo 5</a:t>
            </a:r>
            <a:endParaRPr b="1" sz="1400">
              <a:solidFill>
                <a:srgbClr val="CC3300"/>
              </a:solidFill>
              <a:latin typeface="Trebuchet MS"/>
              <a:ea typeface="Trebuchet MS"/>
              <a:cs typeface="Trebuchet MS"/>
              <a:sym typeface="Trebuchet MS"/>
            </a:endParaRPr>
          </a:p>
          <a:p>
            <a:pPr lvl="0" algn="ctr">
              <a:lnSpc>
                <a:spcPct val="95000"/>
              </a:lnSpc>
              <a:defRPr sz="1800"/>
            </a:pPr>
            <a:r>
              <a:rPr b="1" sz="1400">
                <a:solidFill>
                  <a:srgbClr val="CC3300"/>
                </a:solidFill>
                <a:latin typeface="Trebuchet MS"/>
                <a:ea typeface="Trebuchet MS"/>
                <a:cs typeface="Trebuchet MS"/>
                <a:sym typeface="Trebuchet MS"/>
              </a:rPr>
              <a:t>24 of 50</a:t>
            </a:r>
          </a:p>
        </p:txBody>
      </p:sp>
      <p:pic>
        <p:nvPicPr>
          <p:cNvPr id="265" name="next slide.png" descr="next slide"/>
          <p:cNvPicPr/>
          <p:nvPr/>
        </p:nvPicPr>
        <p:blipFill>
          <a:blip r:embed="rId2">
            <a:extLst/>
          </a:blip>
          <a:stretch>
            <a:fillRect/>
          </a:stretch>
        </p:blipFill>
        <p:spPr>
          <a:xfrm>
            <a:off x="7467600" y="5797550"/>
            <a:ext cx="1600200" cy="457200"/>
          </a:xfrm>
          <a:prstGeom prst="rect">
            <a:avLst/>
          </a:prstGeom>
          <a:ln w="12700">
            <a:miter lim="400000"/>
          </a:ln>
        </p:spPr>
      </p:pic>
      <p:pic>
        <p:nvPicPr>
          <p:cNvPr id="266" name="gramatica-header.png" descr="gramatica-header"/>
          <p:cNvPicPr/>
          <p:nvPr/>
        </p:nvPicPr>
        <p:blipFill>
          <a:blip r:embed="rId3">
            <a:extLst/>
          </a:blip>
          <a:stretch>
            <a:fillRect/>
          </a:stretch>
        </p:blipFill>
        <p:spPr>
          <a:xfrm>
            <a:off x="1587" y="0"/>
            <a:ext cx="9142413" cy="965200"/>
          </a:xfrm>
          <a:prstGeom prst="rect">
            <a:avLst/>
          </a:prstGeom>
          <a:ln w="12700">
            <a:miter lim="400000"/>
          </a:ln>
        </p:spPr>
      </p:pic>
    </p:spTree>
  </p:cSld>
  <p:clrMapOvr>
    <a:masterClrMapping/>
  </p:clrMapOvr>
  <p:transition spd="fast"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 grpId="1" fill="hold">
                                  <p:stCondLst>
                                    <p:cond delay="0"/>
                                  </p:stCondLst>
                                  <p:iterate type="el" backwards="0">
                                    <p:tmAbs val="0"/>
                                  </p:iterate>
                                  <p:childTnLst>
                                    <p:set>
                                      <p:cBhvr>
                                        <p:cTn id="6" fill="hold"/>
                                        <p:tgtEl>
                                          <p:spTgt spid="26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65" grpId="1"/>
    </p:bldLst>
  </p:timing>
</p:sld>
</file>

<file path=ppt/slides/slide2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68" name="Shape 268"/>
          <p:cNvSpPr/>
          <p:nvPr/>
        </p:nvSpPr>
        <p:spPr>
          <a:xfrm>
            <a:off x="344848" y="6343650"/>
            <a:ext cx="1004167" cy="4978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lgn="ctr">
              <a:defRPr sz="1800"/>
            </a:pPr>
            <a:r>
              <a:rPr b="1" sz="1400">
                <a:solidFill>
                  <a:srgbClr val="CC3300"/>
                </a:solidFill>
                <a:latin typeface="Trebuchet MS"/>
                <a:ea typeface="Trebuchet MS"/>
                <a:cs typeface="Trebuchet MS"/>
                <a:sym typeface="Trebuchet MS"/>
              </a:rPr>
              <a:t>Capítulo 5</a:t>
            </a:r>
            <a:endParaRPr b="1" sz="1400">
              <a:solidFill>
                <a:srgbClr val="CC3300"/>
              </a:solidFill>
              <a:latin typeface="Trebuchet MS"/>
              <a:ea typeface="Trebuchet MS"/>
              <a:cs typeface="Trebuchet MS"/>
              <a:sym typeface="Trebuchet MS"/>
            </a:endParaRPr>
          </a:p>
          <a:p>
            <a:pPr lvl="0" algn="ctr">
              <a:lnSpc>
                <a:spcPct val="95000"/>
              </a:lnSpc>
              <a:defRPr sz="1800"/>
            </a:pPr>
            <a:r>
              <a:rPr b="1" sz="1400">
                <a:solidFill>
                  <a:srgbClr val="CC3300"/>
                </a:solidFill>
                <a:latin typeface="Trebuchet MS"/>
                <a:ea typeface="Trebuchet MS"/>
                <a:cs typeface="Trebuchet MS"/>
                <a:sym typeface="Trebuchet MS"/>
              </a:rPr>
              <a:t>25 of 50</a:t>
            </a:r>
          </a:p>
        </p:txBody>
      </p:sp>
      <p:pic>
        <p:nvPicPr>
          <p:cNvPr id="269" name="next slide.png" descr="next slide"/>
          <p:cNvPicPr/>
          <p:nvPr/>
        </p:nvPicPr>
        <p:blipFill>
          <a:blip r:embed="rId2">
            <a:extLst/>
          </a:blip>
          <a:stretch>
            <a:fillRect/>
          </a:stretch>
        </p:blipFill>
        <p:spPr>
          <a:xfrm>
            <a:off x="7467600" y="5797550"/>
            <a:ext cx="1600200" cy="457200"/>
          </a:xfrm>
          <a:prstGeom prst="rect">
            <a:avLst/>
          </a:prstGeom>
          <a:ln w="12700">
            <a:miter lim="400000"/>
          </a:ln>
        </p:spPr>
      </p:pic>
      <p:pic>
        <p:nvPicPr>
          <p:cNvPr id="270" name="gramatica-header.png" descr="gramatica-header"/>
          <p:cNvPicPr/>
          <p:nvPr/>
        </p:nvPicPr>
        <p:blipFill>
          <a:blip r:embed="rId3">
            <a:extLst/>
          </a:blip>
          <a:stretch>
            <a:fillRect/>
          </a:stretch>
        </p:blipFill>
        <p:spPr>
          <a:xfrm>
            <a:off x="1587" y="0"/>
            <a:ext cx="9142413" cy="965200"/>
          </a:xfrm>
          <a:prstGeom prst="rect">
            <a:avLst/>
          </a:prstGeom>
          <a:ln w="12700">
            <a:miter lim="400000"/>
          </a:ln>
        </p:spPr>
      </p:pic>
      <p:pic>
        <p:nvPicPr>
          <p:cNvPr id="271" name="Usos del imperfecto.png" descr="Usos del imperfecto"/>
          <p:cNvPicPr/>
          <p:nvPr/>
        </p:nvPicPr>
        <p:blipFill>
          <a:blip r:embed="rId4">
            <a:extLst/>
          </a:blip>
          <a:stretch>
            <a:fillRect/>
          </a:stretch>
        </p:blipFill>
        <p:spPr>
          <a:xfrm>
            <a:off x="230187" y="819150"/>
            <a:ext cx="3860801" cy="650875"/>
          </a:xfrm>
          <a:prstGeom prst="rect">
            <a:avLst/>
          </a:prstGeom>
          <a:ln w="12700">
            <a:miter lim="400000"/>
          </a:ln>
        </p:spPr>
      </p:pic>
      <p:sp>
        <p:nvSpPr>
          <p:cNvPr id="272" name="Shape 272"/>
          <p:cNvSpPr/>
          <p:nvPr/>
        </p:nvSpPr>
        <p:spPr>
          <a:xfrm>
            <a:off x="558800" y="1547812"/>
            <a:ext cx="7874000" cy="88406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spcBef>
                <a:spcPts val="1000"/>
              </a:spcBef>
              <a:defRPr sz="1800"/>
            </a:pPr>
            <a:r>
              <a:t>In addition to expressing repeated, habitual actions or events in the past, </a:t>
            </a:r>
            <a:br/>
            <a:r>
              <a:t>the imperfect is used to describe persons, places, objects, events, weather, </a:t>
            </a:r>
            <a:br/>
            <a:r>
              <a:t>dates, and time in the past.</a:t>
            </a:r>
          </a:p>
        </p:txBody>
      </p:sp>
      <p:sp>
        <p:nvSpPr>
          <p:cNvPr id="273" name="Shape 273"/>
          <p:cNvSpPr/>
          <p:nvPr/>
        </p:nvSpPr>
        <p:spPr>
          <a:xfrm>
            <a:off x="4454525" y="2603500"/>
            <a:ext cx="3016250" cy="35066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spcBef>
                <a:spcPts val="1000"/>
              </a:spcBef>
              <a:defRPr b="1" sz="1800"/>
            </a:lvl1pPr>
          </a:lstStyle>
          <a:p>
            <a:pPr lvl="0">
              <a:defRPr b="0"/>
            </a:pPr>
            <a:r>
              <a:rPr b="1"/>
              <a:t>Eloísa era alta y bonita.</a:t>
            </a:r>
          </a:p>
        </p:txBody>
      </p:sp>
      <p:sp>
        <p:nvSpPr>
          <p:cNvPr id="274" name="Shape 274"/>
          <p:cNvSpPr/>
          <p:nvPr/>
        </p:nvSpPr>
        <p:spPr>
          <a:xfrm>
            <a:off x="4448175" y="2933700"/>
            <a:ext cx="2943225" cy="35066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spcBef>
                <a:spcPts val="1000"/>
              </a:spcBef>
              <a:defRPr b="1" sz="1800"/>
            </a:lvl1pPr>
          </a:lstStyle>
          <a:p>
            <a:pPr lvl="0">
              <a:defRPr b="0"/>
            </a:pPr>
            <a:r>
              <a:rPr b="1"/>
              <a:t>Tenía trece años.</a:t>
            </a:r>
          </a:p>
        </p:txBody>
      </p:sp>
      <p:sp>
        <p:nvSpPr>
          <p:cNvPr id="275" name="Shape 275"/>
          <p:cNvSpPr/>
          <p:nvPr/>
        </p:nvSpPr>
        <p:spPr>
          <a:xfrm>
            <a:off x="4451350" y="3260725"/>
            <a:ext cx="4137025" cy="35066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spcBef>
                <a:spcPts val="1000"/>
              </a:spcBef>
              <a:defRPr b="1" sz="1800"/>
            </a:lvl1pPr>
          </a:lstStyle>
          <a:p>
            <a:pPr lvl="0">
              <a:defRPr b="0"/>
            </a:pPr>
            <a:r>
              <a:rPr b="1"/>
              <a:t>Siempre estaba llena de energía.</a:t>
            </a:r>
          </a:p>
        </p:txBody>
      </p:sp>
      <p:sp>
        <p:nvSpPr>
          <p:cNvPr id="276" name="Shape 276"/>
          <p:cNvSpPr/>
          <p:nvPr/>
        </p:nvSpPr>
        <p:spPr>
          <a:xfrm>
            <a:off x="4467225" y="3549650"/>
            <a:ext cx="2867025" cy="35066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spcBef>
                <a:spcPts val="1000"/>
              </a:spcBef>
              <a:defRPr b="1" sz="1800"/>
            </a:lvl1pPr>
          </a:lstStyle>
          <a:p>
            <a:pPr lvl="0">
              <a:defRPr b="0"/>
            </a:pPr>
            <a:r>
              <a:rPr b="1"/>
              <a:t>Y estaba muy contenta.</a:t>
            </a:r>
          </a:p>
        </p:txBody>
      </p:sp>
      <p:sp>
        <p:nvSpPr>
          <p:cNvPr id="277" name="Shape 277"/>
          <p:cNvSpPr/>
          <p:nvPr/>
        </p:nvSpPr>
        <p:spPr>
          <a:xfrm>
            <a:off x="4470400" y="3860800"/>
            <a:ext cx="2994025" cy="35066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spcBef>
                <a:spcPts val="1000"/>
              </a:spcBef>
              <a:defRPr b="1" sz="1800"/>
            </a:lvl1pPr>
          </a:lstStyle>
          <a:p>
            <a:pPr lvl="0">
              <a:defRPr b="0"/>
            </a:pPr>
            <a:r>
              <a:rPr b="1"/>
              <a:t>Le gustaban las fiestas.</a:t>
            </a:r>
          </a:p>
        </p:txBody>
      </p:sp>
      <p:sp>
        <p:nvSpPr>
          <p:cNvPr id="278" name="Shape 278"/>
          <p:cNvSpPr/>
          <p:nvPr/>
        </p:nvSpPr>
        <p:spPr>
          <a:xfrm>
            <a:off x="4441825" y="4187825"/>
            <a:ext cx="4311650" cy="35066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spcBef>
                <a:spcPts val="1000"/>
              </a:spcBef>
              <a:defRPr b="1" sz="1800"/>
            </a:lvl1pPr>
          </a:lstStyle>
          <a:p>
            <a:pPr lvl="0">
              <a:defRPr b="0"/>
            </a:pPr>
            <a:r>
              <a:rPr b="1"/>
              <a:t>Estaba en una fiesta en casa de Lucio.</a:t>
            </a:r>
          </a:p>
        </p:txBody>
      </p:sp>
      <p:sp>
        <p:nvSpPr>
          <p:cNvPr id="279" name="Shape 279"/>
          <p:cNvSpPr/>
          <p:nvPr/>
        </p:nvSpPr>
        <p:spPr>
          <a:xfrm>
            <a:off x="4457700" y="4521200"/>
            <a:ext cx="4035425" cy="35066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spcBef>
                <a:spcPts val="1000"/>
              </a:spcBef>
              <a:defRPr b="1" sz="1800"/>
            </a:lvl1pPr>
          </a:lstStyle>
          <a:p>
            <a:pPr lvl="0">
              <a:defRPr b="0"/>
            </a:pPr>
            <a:r>
              <a:rPr b="1"/>
              <a:t>Era el ocho de octubre.</a:t>
            </a:r>
          </a:p>
        </p:txBody>
      </p:sp>
      <p:sp>
        <p:nvSpPr>
          <p:cNvPr id="280" name="Shape 280"/>
          <p:cNvSpPr/>
          <p:nvPr/>
        </p:nvSpPr>
        <p:spPr>
          <a:xfrm>
            <a:off x="4451350" y="4841875"/>
            <a:ext cx="3482975" cy="35066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spcBef>
                <a:spcPts val="1000"/>
              </a:spcBef>
              <a:defRPr b="1" sz="1800"/>
            </a:lvl1pPr>
          </a:lstStyle>
          <a:p>
            <a:pPr lvl="0">
              <a:defRPr b="0"/>
            </a:pPr>
            <a:r>
              <a:rPr b="1"/>
              <a:t>Eran las diez de la noche.</a:t>
            </a:r>
          </a:p>
        </p:txBody>
      </p:sp>
      <p:sp>
        <p:nvSpPr>
          <p:cNvPr id="281" name="Shape 281"/>
          <p:cNvSpPr/>
          <p:nvPr/>
        </p:nvSpPr>
        <p:spPr>
          <a:xfrm>
            <a:off x="4260850" y="5143500"/>
            <a:ext cx="2711451" cy="35066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spcBef>
                <a:spcPts val="1000"/>
              </a:spcBef>
              <a:defRPr b="1" sz="1800"/>
            </a:lvl1pPr>
          </a:lstStyle>
          <a:p>
            <a:pPr lvl="0">
              <a:defRPr b="0"/>
            </a:pPr>
            <a:r>
              <a:rPr b="1"/>
              <a:t>Hacía bastante frío.</a:t>
            </a:r>
          </a:p>
        </p:txBody>
      </p:sp>
      <p:pic>
        <p:nvPicPr>
          <p:cNvPr id="282" name="quickpass_grammar_5.png" descr="quickpass_grammar_5"/>
          <p:cNvPicPr/>
          <p:nvPr/>
        </p:nvPicPr>
        <p:blipFill>
          <a:blip r:embed="rId5">
            <a:extLst/>
          </a:blip>
          <a:stretch>
            <a:fillRect/>
          </a:stretch>
        </p:blipFill>
        <p:spPr>
          <a:xfrm>
            <a:off x="7058025" y="276225"/>
            <a:ext cx="1627188" cy="841375"/>
          </a:xfrm>
          <a:prstGeom prst="rect">
            <a:avLst/>
          </a:prstGeom>
          <a:ln w="12700">
            <a:miter lim="400000"/>
          </a:ln>
        </p:spPr>
      </p:pic>
      <p:sp>
        <p:nvSpPr>
          <p:cNvPr id="283" name="Shape 283"/>
          <p:cNvSpPr/>
          <p:nvPr/>
        </p:nvSpPr>
        <p:spPr>
          <a:xfrm>
            <a:off x="1225550" y="2597150"/>
            <a:ext cx="3578225" cy="2674878"/>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lnSpc>
                <a:spcPct val="130000"/>
              </a:lnSpc>
              <a:spcBef>
                <a:spcPts val="900"/>
              </a:spcBef>
              <a:defRPr sz="1800"/>
            </a:pPr>
            <a:r>
              <a:rPr b="1" sz="1600"/>
              <a:t>APPEARANCE</a:t>
            </a:r>
            <a:br>
              <a:rPr b="1" sz="1600"/>
            </a:br>
            <a:r>
              <a:rPr b="1" sz="1600"/>
              <a:t>AGE</a:t>
            </a:r>
            <a:br>
              <a:rPr b="1" sz="1600"/>
            </a:br>
            <a:r>
              <a:rPr b="1" sz="1600"/>
              <a:t>PHYSICAL CONDITION</a:t>
            </a:r>
            <a:br>
              <a:rPr b="1" sz="1600"/>
            </a:br>
            <a:r>
              <a:rPr b="1" sz="1600"/>
              <a:t>EMOTIONAL STATE</a:t>
            </a:r>
            <a:br>
              <a:rPr b="1" sz="1600"/>
            </a:br>
            <a:r>
              <a:rPr b="1" sz="1600"/>
              <a:t>ATTITUDES AND DESIRES</a:t>
            </a:r>
            <a:br>
              <a:rPr b="1" sz="1600"/>
            </a:br>
            <a:r>
              <a:rPr b="1" sz="1600"/>
              <a:t>LOCATION</a:t>
            </a:r>
            <a:br>
              <a:rPr b="1" sz="1600"/>
            </a:br>
            <a:r>
              <a:rPr b="1" sz="1600"/>
              <a:t>DATE</a:t>
            </a:r>
            <a:br>
              <a:rPr b="1" sz="1600"/>
            </a:br>
            <a:r>
              <a:rPr b="1" sz="1600"/>
              <a:t>TIME</a:t>
            </a:r>
            <a:br>
              <a:rPr b="1" sz="1600"/>
            </a:br>
            <a:r>
              <a:rPr b="1" sz="1600"/>
              <a:t>WEATHER</a:t>
            </a:r>
          </a:p>
        </p:txBody>
      </p:sp>
    </p:spTree>
  </p:cSld>
  <p:clrMapOvr>
    <a:masterClrMapping/>
  </p:clrMapOvr>
  <p:transition spd="fast"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0" grpId="1" fill="hold">
                                  <p:stCondLst>
                                    <p:cond delay="0"/>
                                  </p:stCondLst>
                                  <p:iterate type="el" backwards="0">
                                    <p:tmAbs val="0"/>
                                  </p:iterate>
                                  <p:childTnLst>
                                    <p:set>
                                      <p:cBhvr>
                                        <p:cTn id="6" fill="hold"/>
                                        <p:tgtEl>
                                          <p:spTgt spid="283"/>
                                        </p:tgtEl>
                                        <p:attrNameLst>
                                          <p:attrName>style.visibility</p:attrName>
                                        </p:attrNameLst>
                                      </p:cBhvr>
                                      <p:to>
                                        <p:strVal val="visible"/>
                                      </p:to>
                                    </p:set>
                                    <p:animEffect filter="fade" transition="in">
                                      <p:cBhvr>
                                        <p:cTn id="7" dur="1000"/>
                                        <p:tgtEl>
                                          <p:spTgt spid="283"/>
                                        </p:tgtEl>
                                      </p:cBhvr>
                                    </p:animEffect>
                                  </p:childTnLst>
                                </p:cTn>
                              </p:par>
                            </p:childTnLst>
                          </p:cTn>
                        </p:par>
                      </p:childTnLst>
                    </p:cTn>
                  </p:par>
                  <p:par>
                    <p:cTn id="8" fill="hold">
                      <p:stCondLst>
                        <p:cond delay="indefinite"/>
                      </p:stCondLst>
                      <p:childTnLst>
                        <p:par>
                          <p:cTn id="9" fill="hold">
                            <p:stCondLst>
                              <p:cond delay="0"/>
                            </p:stCondLst>
                            <p:childTnLst>
                              <p:par>
                                <p:cTn id="10" nodeType="clickEffect" presetClass="entr" presetSubtype="2" presetID="2" grpId="2" fill="hold">
                                  <p:stCondLst>
                                    <p:cond delay="0"/>
                                  </p:stCondLst>
                                  <p:iterate type="el" backwards="0">
                                    <p:tmAbs val="0"/>
                                  </p:iterate>
                                  <p:childTnLst>
                                    <p:set>
                                      <p:cBhvr>
                                        <p:cTn id="11" fill="hold"/>
                                        <p:tgtEl>
                                          <p:spTgt spid="273"/>
                                        </p:tgtEl>
                                        <p:attrNameLst>
                                          <p:attrName>style.visibility</p:attrName>
                                        </p:attrNameLst>
                                      </p:cBhvr>
                                      <p:to>
                                        <p:strVal val="visible"/>
                                      </p:to>
                                    </p:set>
                                    <p:anim calcmode="lin" valueType="num">
                                      <p:cBhvr>
                                        <p:cTn id="12" dur="500" fill="hold"/>
                                        <p:tgtEl>
                                          <p:spTgt spid="273"/>
                                        </p:tgtEl>
                                        <p:attrNameLst>
                                          <p:attrName>ppt_x</p:attrName>
                                        </p:attrNameLst>
                                      </p:cBhvr>
                                      <p:tavLst>
                                        <p:tav tm="0">
                                          <p:val>
                                            <p:strVal val="1+#ppt_w/2"/>
                                          </p:val>
                                        </p:tav>
                                        <p:tav tm="100000">
                                          <p:val>
                                            <p:strVal val="#ppt_x"/>
                                          </p:val>
                                        </p:tav>
                                      </p:tavLst>
                                    </p:anim>
                                    <p:anim calcmode="lin" valueType="num">
                                      <p:cBhvr>
                                        <p:cTn id="13" dur="500" fill="hold"/>
                                        <p:tgtEl>
                                          <p:spTgt spid="273"/>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nodeType="clickEffect" presetClass="entr" presetSubtype="2" presetID="2" grpId="3" fill="hold">
                                  <p:stCondLst>
                                    <p:cond delay="0"/>
                                  </p:stCondLst>
                                  <p:iterate type="el" backwards="0">
                                    <p:tmAbs val="0"/>
                                  </p:iterate>
                                  <p:childTnLst>
                                    <p:set>
                                      <p:cBhvr>
                                        <p:cTn id="17" fill="hold"/>
                                        <p:tgtEl>
                                          <p:spTgt spid="274"/>
                                        </p:tgtEl>
                                        <p:attrNameLst>
                                          <p:attrName>style.visibility</p:attrName>
                                        </p:attrNameLst>
                                      </p:cBhvr>
                                      <p:to>
                                        <p:strVal val="visible"/>
                                      </p:to>
                                    </p:set>
                                    <p:anim calcmode="lin" valueType="num">
                                      <p:cBhvr>
                                        <p:cTn id="18" dur="500" fill="hold"/>
                                        <p:tgtEl>
                                          <p:spTgt spid="274"/>
                                        </p:tgtEl>
                                        <p:attrNameLst>
                                          <p:attrName>ppt_x</p:attrName>
                                        </p:attrNameLst>
                                      </p:cBhvr>
                                      <p:tavLst>
                                        <p:tav tm="0">
                                          <p:val>
                                            <p:strVal val="1+#ppt_w/2"/>
                                          </p:val>
                                        </p:tav>
                                        <p:tav tm="100000">
                                          <p:val>
                                            <p:strVal val="#ppt_x"/>
                                          </p:val>
                                        </p:tav>
                                      </p:tavLst>
                                    </p:anim>
                                    <p:anim calcmode="lin" valueType="num">
                                      <p:cBhvr>
                                        <p:cTn id="19" dur="500" fill="hold"/>
                                        <p:tgtEl>
                                          <p:spTgt spid="274"/>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nodeType="clickEffect" presetClass="entr" presetSubtype="2" presetID="2" grpId="4" fill="hold">
                                  <p:stCondLst>
                                    <p:cond delay="0"/>
                                  </p:stCondLst>
                                  <p:iterate type="el" backwards="0">
                                    <p:tmAbs val="0"/>
                                  </p:iterate>
                                  <p:childTnLst>
                                    <p:set>
                                      <p:cBhvr>
                                        <p:cTn id="23" fill="hold"/>
                                        <p:tgtEl>
                                          <p:spTgt spid="275"/>
                                        </p:tgtEl>
                                        <p:attrNameLst>
                                          <p:attrName>style.visibility</p:attrName>
                                        </p:attrNameLst>
                                      </p:cBhvr>
                                      <p:to>
                                        <p:strVal val="visible"/>
                                      </p:to>
                                    </p:set>
                                    <p:anim calcmode="lin" valueType="num">
                                      <p:cBhvr>
                                        <p:cTn id="24" dur="500" fill="hold"/>
                                        <p:tgtEl>
                                          <p:spTgt spid="275"/>
                                        </p:tgtEl>
                                        <p:attrNameLst>
                                          <p:attrName>ppt_x</p:attrName>
                                        </p:attrNameLst>
                                      </p:cBhvr>
                                      <p:tavLst>
                                        <p:tav tm="0">
                                          <p:val>
                                            <p:strVal val="1+#ppt_w/2"/>
                                          </p:val>
                                        </p:tav>
                                        <p:tav tm="100000">
                                          <p:val>
                                            <p:strVal val="#ppt_x"/>
                                          </p:val>
                                        </p:tav>
                                      </p:tavLst>
                                    </p:anim>
                                    <p:anim calcmode="lin" valueType="num">
                                      <p:cBhvr>
                                        <p:cTn id="25" dur="500" fill="hold"/>
                                        <p:tgtEl>
                                          <p:spTgt spid="275"/>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nodeType="clickEffect" presetClass="entr" presetSubtype="2" presetID="2" grpId="5" fill="hold">
                                  <p:stCondLst>
                                    <p:cond delay="0"/>
                                  </p:stCondLst>
                                  <p:iterate type="el" backwards="0">
                                    <p:tmAbs val="0"/>
                                  </p:iterate>
                                  <p:childTnLst>
                                    <p:set>
                                      <p:cBhvr>
                                        <p:cTn id="29" fill="hold"/>
                                        <p:tgtEl>
                                          <p:spTgt spid="276"/>
                                        </p:tgtEl>
                                        <p:attrNameLst>
                                          <p:attrName>style.visibility</p:attrName>
                                        </p:attrNameLst>
                                      </p:cBhvr>
                                      <p:to>
                                        <p:strVal val="visible"/>
                                      </p:to>
                                    </p:set>
                                    <p:anim calcmode="lin" valueType="num">
                                      <p:cBhvr>
                                        <p:cTn id="30" dur="500" fill="hold"/>
                                        <p:tgtEl>
                                          <p:spTgt spid="276"/>
                                        </p:tgtEl>
                                        <p:attrNameLst>
                                          <p:attrName>ppt_x</p:attrName>
                                        </p:attrNameLst>
                                      </p:cBhvr>
                                      <p:tavLst>
                                        <p:tav tm="0">
                                          <p:val>
                                            <p:strVal val="1+#ppt_w/2"/>
                                          </p:val>
                                        </p:tav>
                                        <p:tav tm="100000">
                                          <p:val>
                                            <p:strVal val="#ppt_x"/>
                                          </p:val>
                                        </p:tav>
                                      </p:tavLst>
                                    </p:anim>
                                    <p:anim calcmode="lin" valueType="num">
                                      <p:cBhvr>
                                        <p:cTn id="31" dur="500" fill="hold"/>
                                        <p:tgtEl>
                                          <p:spTgt spid="276"/>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nodeType="clickEffect" presetClass="entr" presetSubtype="2" presetID="2" grpId="6" fill="hold">
                                  <p:stCondLst>
                                    <p:cond delay="0"/>
                                  </p:stCondLst>
                                  <p:iterate type="el" backwards="0">
                                    <p:tmAbs val="0"/>
                                  </p:iterate>
                                  <p:childTnLst>
                                    <p:set>
                                      <p:cBhvr>
                                        <p:cTn id="35" fill="hold"/>
                                        <p:tgtEl>
                                          <p:spTgt spid="277"/>
                                        </p:tgtEl>
                                        <p:attrNameLst>
                                          <p:attrName>style.visibility</p:attrName>
                                        </p:attrNameLst>
                                      </p:cBhvr>
                                      <p:to>
                                        <p:strVal val="visible"/>
                                      </p:to>
                                    </p:set>
                                    <p:anim calcmode="lin" valueType="num">
                                      <p:cBhvr>
                                        <p:cTn id="36" dur="500" fill="hold"/>
                                        <p:tgtEl>
                                          <p:spTgt spid="277"/>
                                        </p:tgtEl>
                                        <p:attrNameLst>
                                          <p:attrName>ppt_x</p:attrName>
                                        </p:attrNameLst>
                                      </p:cBhvr>
                                      <p:tavLst>
                                        <p:tav tm="0">
                                          <p:val>
                                            <p:strVal val="1+#ppt_w/2"/>
                                          </p:val>
                                        </p:tav>
                                        <p:tav tm="100000">
                                          <p:val>
                                            <p:strVal val="#ppt_x"/>
                                          </p:val>
                                        </p:tav>
                                      </p:tavLst>
                                    </p:anim>
                                    <p:anim calcmode="lin" valueType="num">
                                      <p:cBhvr>
                                        <p:cTn id="37" dur="500" fill="hold"/>
                                        <p:tgtEl>
                                          <p:spTgt spid="277"/>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nodeType="clickEffect" presetClass="entr" presetSubtype="2" presetID="2" grpId="7" fill="hold">
                                  <p:stCondLst>
                                    <p:cond delay="0"/>
                                  </p:stCondLst>
                                  <p:iterate type="el" backwards="0">
                                    <p:tmAbs val="0"/>
                                  </p:iterate>
                                  <p:childTnLst>
                                    <p:set>
                                      <p:cBhvr>
                                        <p:cTn id="41" fill="hold"/>
                                        <p:tgtEl>
                                          <p:spTgt spid="278"/>
                                        </p:tgtEl>
                                        <p:attrNameLst>
                                          <p:attrName>style.visibility</p:attrName>
                                        </p:attrNameLst>
                                      </p:cBhvr>
                                      <p:to>
                                        <p:strVal val="visible"/>
                                      </p:to>
                                    </p:set>
                                    <p:anim calcmode="lin" valueType="num">
                                      <p:cBhvr>
                                        <p:cTn id="42" dur="500" fill="hold"/>
                                        <p:tgtEl>
                                          <p:spTgt spid="278"/>
                                        </p:tgtEl>
                                        <p:attrNameLst>
                                          <p:attrName>ppt_x</p:attrName>
                                        </p:attrNameLst>
                                      </p:cBhvr>
                                      <p:tavLst>
                                        <p:tav tm="0">
                                          <p:val>
                                            <p:strVal val="1+#ppt_w/2"/>
                                          </p:val>
                                        </p:tav>
                                        <p:tav tm="100000">
                                          <p:val>
                                            <p:strVal val="#ppt_x"/>
                                          </p:val>
                                        </p:tav>
                                      </p:tavLst>
                                    </p:anim>
                                    <p:anim calcmode="lin" valueType="num">
                                      <p:cBhvr>
                                        <p:cTn id="43" dur="500" fill="hold"/>
                                        <p:tgtEl>
                                          <p:spTgt spid="278"/>
                                        </p:tgtEl>
                                        <p:attrNameLst>
                                          <p:attrName>ppt_y</p:attrName>
                                        </p:attrNameLst>
                                      </p:cBhvr>
                                      <p:tavLst>
                                        <p:tav tm="0">
                                          <p:val>
                                            <p:strVal val="#ppt_y"/>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nodeType="clickEffect" presetClass="entr" presetSubtype="2" presetID="2" grpId="8" fill="hold">
                                  <p:stCondLst>
                                    <p:cond delay="0"/>
                                  </p:stCondLst>
                                  <p:iterate type="el" backwards="0">
                                    <p:tmAbs val="0"/>
                                  </p:iterate>
                                  <p:childTnLst>
                                    <p:set>
                                      <p:cBhvr>
                                        <p:cTn id="47" fill="hold"/>
                                        <p:tgtEl>
                                          <p:spTgt spid="279"/>
                                        </p:tgtEl>
                                        <p:attrNameLst>
                                          <p:attrName>style.visibility</p:attrName>
                                        </p:attrNameLst>
                                      </p:cBhvr>
                                      <p:to>
                                        <p:strVal val="visible"/>
                                      </p:to>
                                    </p:set>
                                    <p:anim calcmode="lin" valueType="num">
                                      <p:cBhvr>
                                        <p:cTn id="48" dur="500" fill="hold"/>
                                        <p:tgtEl>
                                          <p:spTgt spid="279"/>
                                        </p:tgtEl>
                                        <p:attrNameLst>
                                          <p:attrName>ppt_x</p:attrName>
                                        </p:attrNameLst>
                                      </p:cBhvr>
                                      <p:tavLst>
                                        <p:tav tm="0">
                                          <p:val>
                                            <p:strVal val="1+#ppt_w/2"/>
                                          </p:val>
                                        </p:tav>
                                        <p:tav tm="100000">
                                          <p:val>
                                            <p:strVal val="#ppt_x"/>
                                          </p:val>
                                        </p:tav>
                                      </p:tavLst>
                                    </p:anim>
                                    <p:anim calcmode="lin" valueType="num">
                                      <p:cBhvr>
                                        <p:cTn id="49" dur="500" fill="hold"/>
                                        <p:tgtEl>
                                          <p:spTgt spid="279"/>
                                        </p:tgtEl>
                                        <p:attrNameLst>
                                          <p:attrName>ppt_y</p:attrName>
                                        </p:attrNameLst>
                                      </p:cBhvr>
                                      <p:tavLst>
                                        <p:tav tm="0">
                                          <p:val>
                                            <p:strVal val="#ppt_y"/>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nodeType="clickEffect" presetClass="entr" presetSubtype="2" presetID="2" grpId="9" fill="hold">
                                  <p:stCondLst>
                                    <p:cond delay="0"/>
                                  </p:stCondLst>
                                  <p:iterate type="el" backwards="0">
                                    <p:tmAbs val="0"/>
                                  </p:iterate>
                                  <p:childTnLst>
                                    <p:set>
                                      <p:cBhvr>
                                        <p:cTn id="53" fill="hold"/>
                                        <p:tgtEl>
                                          <p:spTgt spid="280"/>
                                        </p:tgtEl>
                                        <p:attrNameLst>
                                          <p:attrName>style.visibility</p:attrName>
                                        </p:attrNameLst>
                                      </p:cBhvr>
                                      <p:to>
                                        <p:strVal val="visible"/>
                                      </p:to>
                                    </p:set>
                                    <p:anim calcmode="lin" valueType="num">
                                      <p:cBhvr>
                                        <p:cTn id="54" dur="500" fill="hold"/>
                                        <p:tgtEl>
                                          <p:spTgt spid="280"/>
                                        </p:tgtEl>
                                        <p:attrNameLst>
                                          <p:attrName>ppt_x</p:attrName>
                                        </p:attrNameLst>
                                      </p:cBhvr>
                                      <p:tavLst>
                                        <p:tav tm="0">
                                          <p:val>
                                            <p:strVal val="1+#ppt_w/2"/>
                                          </p:val>
                                        </p:tav>
                                        <p:tav tm="100000">
                                          <p:val>
                                            <p:strVal val="#ppt_x"/>
                                          </p:val>
                                        </p:tav>
                                      </p:tavLst>
                                    </p:anim>
                                    <p:anim calcmode="lin" valueType="num">
                                      <p:cBhvr>
                                        <p:cTn id="55" dur="500" fill="hold"/>
                                        <p:tgtEl>
                                          <p:spTgt spid="280"/>
                                        </p:tgtEl>
                                        <p:attrNameLst>
                                          <p:attrName>ppt_y</p:attrName>
                                        </p:attrNameLst>
                                      </p:cBhvr>
                                      <p:tavLst>
                                        <p:tav tm="0">
                                          <p:val>
                                            <p:strVal val="#ppt_y"/>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nodeType="clickEffect" presetClass="entr" presetSubtype="2" presetID="2" grpId="10" fill="hold">
                                  <p:stCondLst>
                                    <p:cond delay="0"/>
                                  </p:stCondLst>
                                  <p:iterate type="el" backwards="0">
                                    <p:tmAbs val="0"/>
                                  </p:iterate>
                                  <p:childTnLst>
                                    <p:set>
                                      <p:cBhvr>
                                        <p:cTn id="59" fill="hold"/>
                                        <p:tgtEl>
                                          <p:spTgt spid="281"/>
                                        </p:tgtEl>
                                        <p:attrNameLst>
                                          <p:attrName>style.visibility</p:attrName>
                                        </p:attrNameLst>
                                      </p:cBhvr>
                                      <p:to>
                                        <p:strVal val="visible"/>
                                      </p:to>
                                    </p:set>
                                    <p:anim calcmode="lin" valueType="num">
                                      <p:cBhvr>
                                        <p:cTn id="60" dur="500" fill="hold"/>
                                        <p:tgtEl>
                                          <p:spTgt spid="281"/>
                                        </p:tgtEl>
                                        <p:attrNameLst>
                                          <p:attrName>ppt_x</p:attrName>
                                        </p:attrNameLst>
                                      </p:cBhvr>
                                      <p:tavLst>
                                        <p:tav tm="0">
                                          <p:val>
                                            <p:strVal val="1+#ppt_w/2"/>
                                          </p:val>
                                        </p:tav>
                                        <p:tav tm="100000">
                                          <p:val>
                                            <p:strVal val="#ppt_x"/>
                                          </p:val>
                                        </p:tav>
                                      </p:tavLst>
                                    </p:anim>
                                    <p:anim calcmode="lin" valueType="num">
                                      <p:cBhvr>
                                        <p:cTn id="61" dur="500" fill="hold"/>
                                        <p:tgtEl>
                                          <p:spTgt spid="281"/>
                                        </p:tgtEl>
                                        <p:attrNameLst>
                                          <p:attrName>ppt_y</p:attrName>
                                        </p:attrNameLst>
                                      </p:cBhvr>
                                      <p:tavLst>
                                        <p:tav tm="0">
                                          <p:val>
                                            <p:strVal val="#ppt_y"/>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nodeType="clickEffect" presetClass="entr" presetSubtype="0" presetID="10" grpId="11" fill="hold">
                                  <p:stCondLst>
                                    <p:cond delay="0"/>
                                  </p:stCondLst>
                                  <p:iterate type="el" backwards="0">
                                    <p:tmAbs val="0"/>
                                  </p:iterate>
                                  <p:childTnLst>
                                    <p:set>
                                      <p:cBhvr>
                                        <p:cTn id="65" fill="hold"/>
                                        <p:tgtEl>
                                          <p:spTgt spid="269"/>
                                        </p:tgtEl>
                                        <p:attrNameLst>
                                          <p:attrName>style.visibility</p:attrName>
                                        </p:attrNameLst>
                                      </p:cBhvr>
                                      <p:to>
                                        <p:strVal val="visible"/>
                                      </p:to>
                                    </p:set>
                                    <p:animEffect filter="fade" transition="in">
                                      <p:cBhvr>
                                        <p:cTn id="66" dur="500"/>
                                        <p:tgtEl>
                                          <p:spTgt spid="26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75" grpId="4"/>
      <p:bldP build="whole" bldLvl="1" animBg="1" rev="0" advAuto="0" spid="280" grpId="9"/>
      <p:bldP build="whole" bldLvl="1" animBg="1" rev="0" advAuto="0" spid="283" grpId="1"/>
      <p:bldP build="whole" bldLvl="1" animBg="1" rev="0" advAuto="0" spid="281" grpId="10"/>
      <p:bldP build="whole" bldLvl="1" animBg="1" rev="0" advAuto="0" spid="276" grpId="5"/>
      <p:bldP build="whole" bldLvl="1" animBg="1" rev="0" advAuto="0" spid="269" grpId="11"/>
      <p:bldP build="whole" bldLvl="1" animBg="1" rev="0" advAuto="0" spid="274" grpId="3"/>
      <p:bldP build="whole" bldLvl="1" animBg="1" rev="0" advAuto="0" spid="279" grpId="8"/>
      <p:bldP build="whole" bldLvl="1" animBg="1" rev="0" advAuto="0" spid="273" grpId="2"/>
      <p:bldP build="whole" bldLvl="1" animBg="1" rev="0" advAuto="0" spid="277" grpId="6"/>
      <p:bldP build="whole" bldLvl="1" animBg="1" rev="0" advAuto="0" spid="278" grpId="7"/>
    </p:bldLst>
  </p:timing>
</p:sld>
</file>

<file path=ppt/slides/slide2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85" name="Shape 285"/>
          <p:cNvSpPr/>
          <p:nvPr/>
        </p:nvSpPr>
        <p:spPr>
          <a:xfrm>
            <a:off x="344848" y="6343650"/>
            <a:ext cx="1004167" cy="4978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lgn="ctr">
              <a:defRPr sz="1800"/>
            </a:pPr>
            <a:r>
              <a:rPr b="1" sz="1400">
                <a:solidFill>
                  <a:srgbClr val="CC3300"/>
                </a:solidFill>
                <a:latin typeface="Trebuchet MS"/>
                <a:ea typeface="Trebuchet MS"/>
                <a:cs typeface="Trebuchet MS"/>
                <a:sym typeface="Trebuchet MS"/>
              </a:rPr>
              <a:t>Capítulo 5</a:t>
            </a:r>
            <a:endParaRPr b="1" sz="1400">
              <a:solidFill>
                <a:srgbClr val="CC3300"/>
              </a:solidFill>
              <a:latin typeface="Trebuchet MS"/>
              <a:ea typeface="Trebuchet MS"/>
              <a:cs typeface="Trebuchet MS"/>
              <a:sym typeface="Trebuchet MS"/>
            </a:endParaRPr>
          </a:p>
          <a:p>
            <a:pPr lvl="0" algn="ctr">
              <a:lnSpc>
                <a:spcPct val="95000"/>
              </a:lnSpc>
              <a:defRPr sz="1800"/>
            </a:pPr>
            <a:r>
              <a:rPr b="1" sz="1400">
                <a:solidFill>
                  <a:srgbClr val="CC3300"/>
                </a:solidFill>
                <a:latin typeface="Trebuchet MS"/>
                <a:ea typeface="Trebuchet MS"/>
                <a:cs typeface="Trebuchet MS"/>
                <a:sym typeface="Trebuchet MS"/>
              </a:rPr>
              <a:t>26 of 50</a:t>
            </a:r>
          </a:p>
        </p:txBody>
      </p:sp>
      <p:pic>
        <p:nvPicPr>
          <p:cNvPr id="286" name="next slide.png" descr="next slide"/>
          <p:cNvPicPr/>
          <p:nvPr/>
        </p:nvPicPr>
        <p:blipFill>
          <a:blip r:embed="rId2">
            <a:extLst/>
          </a:blip>
          <a:stretch>
            <a:fillRect/>
          </a:stretch>
        </p:blipFill>
        <p:spPr>
          <a:xfrm>
            <a:off x="7467600" y="5797550"/>
            <a:ext cx="1600200" cy="457200"/>
          </a:xfrm>
          <a:prstGeom prst="rect">
            <a:avLst/>
          </a:prstGeom>
          <a:ln w="12700">
            <a:miter lim="400000"/>
          </a:ln>
        </p:spPr>
      </p:pic>
      <p:pic>
        <p:nvPicPr>
          <p:cNvPr id="287" name="gramatica-header.png" descr="gramatica-header"/>
          <p:cNvPicPr/>
          <p:nvPr/>
        </p:nvPicPr>
        <p:blipFill>
          <a:blip r:embed="rId3">
            <a:extLst/>
          </a:blip>
          <a:stretch>
            <a:fillRect/>
          </a:stretch>
        </p:blipFill>
        <p:spPr>
          <a:xfrm>
            <a:off x="1587" y="0"/>
            <a:ext cx="9142413" cy="965200"/>
          </a:xfrm>
          <a:prstGeom prst="rect">
            <a:avLst/>
          </a:prstGeom>
          <a:ln w="12700">
            <a:miter lim="400000"/>
          </a:ln>
        </p:spPr>
      </p:pic>
    </p:spTree>
  </p:cSld>
  <p:clrMapOvr>
    <a:masterClrMapping/>
  </p:clrMapOvr>
  <p:transition spd="fast"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0" grpId="1" fill="hold">
                                  <p:stCondLst>
                                    <p:cond delay="0"/>
                                  </p:stCondLst>
                                  <p:iterate type="el" backwards="0">
                                    <p:tmAbs val="0"/>
                                  </p:iterate>
                                  <p:childTnLst>
                                    <p:set>
                                      <p:cBhvr>
                                        <p:cTn id="6" fill="hold"/>
                                        <p:tgtEl>
                                          <p:spTgt spid="286"/>
                                        </p:tgtEl>
                                        <p:attrNameLst>
                                          <p:attrName>style.visibility</p:attrName>
                                        </p:attrNameLst>
                                      </p:cBhvr>
                                      <p:to>
                                        <p:strVal val="visible"/>
                                      </p:to>
                                    </p:set>
                                    <p:animEffect filter="fade" transition="in">
                                      <p:cBhvr>
                                        <p:cTn id="7" dur="500"/>
                                        <p:tgtEl>
                                          <p:spTgt spid="28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86" grpId="1"/>
    </p:bldLst>
  </p:timing>
</p:sld>
</file>

<file path=ppt/slides/slide2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89" name="Shape 289"/>
          <p:cNvSpPr/>
          <p:nvPr/>
        </p:nvSpPr>
        <p:spPr>
          <a:xfrm>
            <a:off x="344848" y="6343650"/>
            <a:ext cx="1004167" cy="4978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lgn="ctr">
              <a:defRPr sz="1800"/>
            </a:pPr>
            <a:r>
              <a:rPr b="1" sz="1400">
                <a:solidFill>
                  <a:srgbClr val="CC3300"/>
                </a:solidFill>
                <a:latin typeface="Trebuchet MS"/>
                <a:ea typeface="Trebuchet MS"/>
                <a:cs typeface="Trebuchet MS"/>
                <a:sym typeface="Trebuchet MS"/>
              </a:rPr>
              <a:t>Capítulo 5</a:t>
            </a:r>
            <a:endParaRPr b="1" sz="1400">
              <a:solidFill>
                <a:srgbClr val="CC3300"/>
              </a:solidFill>
              <a:latin typeface="Trebuchet MS"/>
              <a:ea typeface="Trebuchet MS"/>
              <a:cs typeface="Trebuchet MS"/>
              <a:sym typeface="Trebuchet MS"/>
            </a:endParaRPr>
          </a:p>
          <a:p>
            <a:pPr lvl="0" algn="ctr">
              <a:lnSpc>
                <a:spcPct val="95000"/>
              </a:lnSpc>
              <a:defRPr sz="1800"/>
            </a:pPr>
            <a:r>
              <a:rPr b="1" sz="1400">
                <a:solidFill>
                  <a:srgbClr val="CC3300"/>
                </a:solidFill>
                <a:latin typeface="Trebuchet MS"/>
                <a:ea typeface="Trebuchet MS"/>
                <a:cs typeface="Trebuchet MS"/>
                <a:sym typeface="Trebuchet MS"/>
              </a:rPr>
              <a:t>27 of 50</a:t>
            </a:r>
          </a:p>
        </p:txBody>
      </p:sp>
      <p:pic>
        <p:nvPicPr>
          <p:cNvPr id="290" name="next slide.png" descr="next slide"/>
          <p:cNvPicPr/>
          <p:nvPr/>
        </p:nvPicPr>
        <p:blipFill>
          <a:blip r:embed="rId2">
            <a:extLst/>
          </a:blip>
          <a:stretch>
            <a:fillRect/>
          </a:stretch>
        </p:blipFill>
        <p:spPr>
          <a:xfrm>
            <a:off x="7467600" y="5797550"/>
            <a:ext cx="1600200" cy="457200"/>
          </a:xfrm>
          <a:prstGeom prst="rect">
            <a:avLst/>
          </a:prstGeom>
          <a:ln w="12700">
            <a:miter lim="400000"/>
          </a:ln>
        </p:spPr>
      </p:pic>
      <p:pic>
        <p:nvPicPr>
          <p:cNvPr id="291" name="slide 27-28 pic1.jpg" descr="slide 27-28 pic1"/>
          <p:cNvPicPr/>
          <p:nvPr/>
        </p:nvPicPr>
        <p:blipFill>
          <a:blip r:embed="rId3">
            <a:extLst/>
          </a:blip>
          <a:stretch>
            <a:fillRect/>
          </a:stretch>
        </p:blipFill>
        <p:spPr>
          <a:xfrm>
            <a:off x="390525" y="2400300"/>
            <a:ext cx="3635375" cy="2430463"/>
          </a:xfrm>
          <a:prstGeom prst="rect">
            <a:avLst/>
          </a:prstGeom>
          <a:ln w="12700">
            <a:miter lim="400000"/>
          </a:ln>
        </p:spPr>
      </p:pic>
      <p:pic>
        <p:nvPicPr>
          <p:cNvPr id="292" name="conversacion1.png" descr="conversacion1"/>
          <p:cNvPicPr/>
          <p:nvPr/>
        </p:nvPicPr>
        <p:blipFill>
          <a:blip r:embed="rId4">
            <a:extLst/>
          </a:blip>
          <a:stretch>
            <a:fillRect/>
          </a:stretch>
        </p:blipFill>
        <p:spPr>
          <a:xfrm>
            <a:off x="0" y="3175"/>
            <a:ext cx="9142413" cy="1028700"/>
          </a:xfrm>
          <a:prstGeom prst="rect">
            <a:avLst/>
          </a:prstGeom>
          <a:ln w="12700">
            <a:miter lim="400000"/>
          </a:ln>
        </p:spPr>
      </p:pic>
      <p:pic>
        <p:nvPicPr>
          <p:cNvPr id="293" name="el dia de san juan.png" descr="el dia de san juan"/>
          <p:cNvPicPr/>
          <p:nvPr/>
        </p:nvPicPr>
        <p:blipFill>
          <a:blip r:embed="rId5">
            <a:extLst/>
          </a:blip>
          <a:stretch>
            <a:fillRect/>
          </a:stretch>
        </p:blipFill>
        <p:spPr>
          <a:xfrm>
            <a:off x="315912" y="1066800"/>
            <a:ext cx="2432051" cy="354013"/>
          </a:xfrm>
          <a:prstGeom prst="rect">
            <a:avLst/>
          </a:prstGeom>
          <a:ln w="12700">
            <a:miter lim="400000"/>
          </a:ln>
        </p:spPr>
      </p:pic>
      <p:sp>
        <p:nvSpPr>
          <p:cNvPr id="294" name="Shape 294"/>
          <p:cNvSpPr/>
          <p:nvPr/>
        </p:nvSpPr>
        <p:spPr>
          <a:xfrm>
            <a:off x="4492625" y="4828151"/>
            <a:ext cx="4357688" cy="525923"/>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defRPr sz="1800"/>
            </a:pPr>
            <a:r>
              <a:rPr b="1">
                <a:solidFill>
                  <a:srgbClr val="3333FF"/>
                </a:solidFill>
              </a:rPr>
              <a:t>José</a:t>
            </a:r>
            <a:r>
              <a:rPr b="1"/>
              <a:t> </a:t>
            </a:r>
            <a:r>
              <a:t>Sí, el 24 de junio. Durante toda una semana hay fiestas. </a:t>
            </a:r>
          </a:p>
        </p:txBody>
      </p:sp>
      <p:sp>
        <p:nvSpPr>
          <p:cNvPr id="295" name="Shape 295"/>
          <p:cNvSpPr/>
          <p:nvPr/>
        </p:nvSpPr>
        <p:spPr>
          <a:xfrm>
            <a:off x="4479925" y="1817687"/>
            <a:ext cx="4302125" cy="35066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spcBef>
                <a:spcPts val="1000"/>
              </a:spcBef>
              <a:defRPr sz="1800"/>
            </a:pPr>
            <a:r>
              <a:rPr b="1">
                <a:solidFill>
                  <a:srgbClr val="FF3300"/>
                </a:solidFill>
              </a:rPr>
              <a:t>Patricia</a:t>
            </a:r>
            <a:r>
              <a:rPr b="1"/>
              <a:t> </a:t>
            </a:r>
            <a:r>
              <a:t>José, eres de Puerto Rico, ¿no?</a:t>
            </a:r>
          </a:p>
        </p:txBody>
      </p:sp>
      <p:sp>
        <p:nvSpPr>
          <p:cNvPr id="296" name="Shape 296"/>
          <p:cNvSpPr/>
          <p:nvPr/>
        </p:nvSpPr>
        <p:spPr>
          <a:xfrm>
            <a:off x="4479925" y="2168525"/>
            <a:ext cx="2359026" cy="35066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defRPr sz="1800"/>
            </a:pPr>
            <a:r>
              <a:rPr b="1">
                <a:solidFill>
                  <a:srgbClr val="3333FF"/>
                </a:solidFill>
              </a:rPr>
              <a:t>José</a:t>
            </a:r>
            <a:r>
              <a:rPr b="1"/>
              <a:t> </a:t>
            </a:r>
            <a:r>
              <a:t>Sí, ¿por qué?</a:t>
            </a:r>
          </a:p>
        </p:txBody>
      </p:sp>
      <p:sp>
        <p:nvSpPr>
          <p:cNvPr id="297" name="Shape 297"/>
          <p:cNvSpPr/>
          <p:nvPr/>
        </p:nvSpPr>
        <p:spPr>
          <a:xfrm>
            <a:off x="4479925" y="2498725"/>
            <a:ext cx="4124325" cy="61736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spcBef>
                <a:spcPts val="1000"/>
              </a:spcBef>
              <a:defRPr sz="1800"/>
            </a:pPr>
            <a:r>
              <a:rPr b="1">
                <a:solidFill>
                  <a:srgbClr val="FF3300"/>
                </a:solidFill>
              </a:rPr>
              <a:t>Patricia</a:t>
            </a:r>
            <a:r>
              <a:rPr b="1"/>
              <a:t> </a:t>
            </a:r>
            <a:r>
              <a:t>Pues, ¿me puedes decir lo que es una fiesta patronal?</a:t>
            </a:r>
          </a:p>
        </p:txBody>
      </p:sp>
      <p:sp>
        <p:nvSpPr>
          <p:cNvPr id="298" name="Shape 298"/>
          <p:cNvSpPr/>
          <p:nvPr/>
        </p:nvSpPr>
        <p:spPr>
          <a:xfrm>
            <a:off x="4479925" y="3138487"/>
            <a:ext cx="4302125" cy="115076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defRPr sz="1800"/>
            </a:pPr>
            <a:r>
              <a:rPr b="1">
                <a:solidFill>
                  <a:srgbClr val="3333FF"/>
                </a:solidFill>
              </a:rPr>
              <a:t>José</a:t>
            </a:r>
            <a:r>
              <a:rPr b="1"/>
              <a:t> </a:t>
            </a:r>
            <a:r>
              <a:t>¡Cómo no! Es una fiesta en honor del santo patrón de un lugar. El santo patrón de Puerto Rico, por ejemplo, es San Juan Bautista.</a:t>
            </a:r>
            <a:r>
              <a:rPr b="1"/>
              <a:t> </a:t>
            </a:r>
          </a:p>
        </p:txBody>
      </p:sp>
      <p:sp>
        <p:nvSpPr>
          <p:cNvPr id="299" name="Shape 299"/>
          <p:cNvSpPr/>
          <p:nvPr/>
        </p:nvSpPr>
        <p:spPr>
          <a:xfrm>
            <a:off x="4467225" y="4395787"/>
            <a:ext cx="4111625" cy="35066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defRPr sz="1800"/>
            </a:pPr>
            <a:r>
              <a:rPr b="1">
                <a:solidFill>
                  <a:srgbClr val="FF3300"/>
                </a:solidFill>
              </a:rPr>
              <a:t>Patricia</a:t>
            </a:r>
            <a:r>
              <a:rPr b="1"/>
              <a:t> </a:t>
            </a:r>
            <a:r>
              <a:t>¿Hay una fiesta en su honor?</a:t>
            </a:r>
            <a:r>
              <a:rPr b="1"/>
              <a:t> </a:t>
            </a:r>
          </a:p>
        </p:txBody>
      </p:sp>
    </p:spTree>
  </p:cSld>
  <p:clrMapOvr>
    <a:masterClrMapping/>
  </p:clrMapOvr>
  <p:transition spd="fast"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8" presetID="22" grpId="1" fill="hold">
                                  <p:stCondLst>
                                    <p:cond delay="0"/>
                                  </p:stCondLst>
                                  <p:iterate type="el" backwards="0">
                                    <p:tmAbs val="0"/>
                                  </p:iterate>
                                  <p:childTnLst>
                                    <p:set>
                                      <p:cBhvr>
                                        <p:cTn id="6" fill="hold"/>
                                        <p:tgtEl>
                                          <p:spTgt spid="295"/>
                                        </p:tgtEl>
                                        <p:attrNameLst>
                                          <p:attrName>style.visibility</p:attrName>
                                        </p:attrNameLst>
                                      </p:cBhvr>
                                      <p:to>
                                        <p:strVal val="visible"/>
                                      </p:to>
                                    </p:set>
                                    <p:animEffect filter="wipe(left)" transition="in">
                                      <p:cBhvr>
                                        <p:cTn id="7" dur="500"/>
                                        <p:tgtEl>
                                          <p:spTgt spid="295"/>
                                        </p:tgtEl>
                                      </p:cBhvr>
                                    </p:animEffect>
                                  </p:childTnLst>
                                </p:cTn>
                              </p:par>
                            </p:childTnLst>
                          </p:cTn>
                        </p:par>
                      </p:childTnLst>
                    </p:cTn>
                  </p:par>
                  <p:par>
                    <p:cTn id="8" fill="hold">
                      <p:stCondLst>
                        <p:cond delay="indefinite"/>
                      </p:stCondLst>
                      <p:childTnLst>
                        <p:par>
                          <p:cTn id="9" fill="hold">
                            <p:stCondLst>
                              <p:cond delay="0"/>
                            </p:stCondLst>
                            <p:childTnLst>
                              <p:par>
                                <p:cTn id="10" nodeType="clickEffect" presetClass="entr" presetSubtype="8" presetID="22" grpId="2" fill="hold">
                                  <p:stCondLst>
                                    <p:cond delay="0"/>
                                  </p:stCondLst>
                                  <p:iterate type="el" backwards="0">
                                    <p:tmAbs val="0"/>
                                  </p:iterate>
                                  <p:childTnLst>
                                    <p:set>
                                      <p:cBhvr>
                                        <p:cTn id="11" fill="hold"/>
                                        <p:tgtEl>
                                          <p:spTgt spid="296"/>
                                        </p:tgtEl>
                                        <p:attrNameLst>
                                          <p:attrName>style.visibility</p:attrName>
                                        </p:attrNameLst>
                                      </p:cBhvr>
                                      <p:to>
                                        <p:strVal val="visible"/>
                                      </p:to>
                                    </p:set>
                                    <p:animEffect filter="wipe(left)" transition="in">
                                      <p:cBhvr>
                                        <p:cTn id="12" dur="500"/>
                                        <p:tgtEl>
                                          <p:spTgt spid="296"/>
                                        </p:tgtEl>
                                      </p:cBhvr>
                                    </p:animEffect>
                                  </p:childTnLst>
                                </p:cTn>
                              </p:par>
                            </p:childTnLst>
                          </p:cTn>
                        </p:par>
                      </p:childTnLst>
                    </p:cTn>
                  </p:par>
                  <p:par>
                    <p:cTn id="13" fill="hold">
                      <p:stCondLst>
                        <p:cond delay="indefinite"/>
                      </p:stCondLst>
                      <p:childTnLst>
                        <p:par>
                          <p:cTn id="14" fill="hold">
                            <p:stCondLst>
                              <p:cond delay="0"/>
                            </p:stCondLst>
                            <p:childTnLst>
                              <p:par>
                                <p:cTn id="15" nodeType="clickEffect" presetClass="entr" presetSubtype="8" presetID="22" grpId="3" fill="hold">
                                  <p:stCondLst>
                                    <p:cond delay="0"/>
                                  </p:stCondLst>
                                  <p:iterate type="el" backwards="0">
                                    <p:tmAbs val="0"/>
                                  </p:iterate>
                                  <p:childTnLst>
                                    <p:set>
                                      <p:cBhvr>
                                        <p:cTn id="16" fill="hold"/>
                                        <p:tgtEl>
                                          <p:spTgt spid="297"/>
                                        </p:tgtEl>
                                        <p:attrNameLst>
                                          <p:attrName>style.visibility</p:attrName>
                                        </p:attrNameLst>
                                      </p:cBhvr>
                                      <p:to>
                                        <p:strVal val="visible"/>
                                      </p:to>
                                    </p:set>
                                    <p:animEffect filter="wipe(left)" transition="in">
                                      <p:cBhvr>
                                        <p:cTn id="17" dur="500"/>
                                        <p:tgtEl>
                                          <p:spTgt spid="297"/>
                                        </p:tgtEl>
                                      </p:cBhvr>
                                    </p:animEffect>
                                  </p:childTnLst>
                                </p:cTn>
                              </p:par>
                            </p:childTnLst>
                          </p:cTn>
                        </p:par>
                      </p:childTnLst>
                    </p:cTn>
                  </p:par>
                  <p:par>
                    <p:cTn id="18" fill="hold">
                      <p:stCondLst>
                        <p:cond delay="indefinite"/>
                      </p:stCondLst>
                      <p:childTnLst>
                        <p:par>
                          <p:cTn id="19" fill="hold">
                            <p:stCondLst>
                              <p:cond delay="0"/>
                            </p:stCondLst>
                            <p:childTnLst>
                              <p:par>
                                <p:cTn id="20" nodeType="clickEffect" presetClass="entr" presetSubtype="8" presetID="22" grpId="4" fill="hold">
                                  <p:stCondLst>
                                    <p:cond delay="0"/>
                                  </p:stCondLst>
                                  <p:iterate type="el" backwards="0">
                                    <p:tmAbs val="0"/>
                                  </p:iterate>
                                  <p:childTnLst>
                                    <p:set>
                                      <p:cBhvr>
                                        <p:cTn id="21" fill="hold"/>
                                        <p:tgtEl>
                                          <p:spTgt spid="298"/>
                                        </p:tgtEl>
                                        <p:attrNameLst>
                                          <p:attrName>style.visibility</p:attrName>
                                        </p:attrNameLst>
                                      </p:cBhvr>
                                      <p:to>
                                        <p:strVal val="visible"/>
                                      </p:to>
                                    </p:set>
                                    <p:animEffect filter="wipe(left)" transition="in">
                                      <p:cBhvr>
                                        <p:cTn id="22" dur="500"/>
                                        <p:tgtEl>
                                          <p:spTgt spid="298"/>
                                        </p:tgtEl>
                                      </p:cBhvr>
                                    </p:animEffect>
                                  </p:childTnLst>
                                </p:cTn>
                              </p:par>
                            </p:childTnLst>
                          </p:cTn>
                        </p:par>
                      </p:childTnLst>
                    </p:cTn>
                  </p:par>
                  <p:par>
                    <p:cTn id="23" fill="hold">
                      <p:stCondLst>
                        <p:cond delay="indefinite"/>
                      </p:stCondLst>
                      <p:childTnLst>
                        <p:par>
                          <p:cTn id="24" fill="hold">
                            <p:stCondLst>
                              <p:cond delay="0"/>
                            </p:stCondLst>
                            <p:childTnLst>
                              <p:par>
                                <p:cTn id="25" nodeType="clickEffect" presetClass="entr" presetSubtype="8" presetID="22" grpId="5" fill="hold">
                                  <p:stCondLst>
                                    <p:cond delay="0"/>
                                  </p:stCondLst>
                                  <p:iterate type="el" backwards="0">
                                    <p:tmAbs val="0"/>
                                  </p:iterate>
                                  <p:childTnLst>
                                    <p:set>
                                      <p:cBhvr>
                                        <p:cTn id="26" fill="hold"/>
                                        <p:tgtEl>
                                          <p:spTgt spid="299"/>
                                        </p:tgtEl>
                                        <p:attrNameLst>
                                          <p:attrName>style.visibility</p:attrName>
                                        </p:attrNameLst>
                                      </p:cBhvr>
                                      <p:to>
                                        <p:strVal val="visible"/>
                                      </p:to>
                                    </p:set>
                                    <p:animEffect filter="wipe(left)" transition="in">
                                      <p:cBhvr>
                                        <p:cTn id="27" dur="500"/>
                                        <p:tgtEl>
                                          <p:spTgt spid="299"/>
                                        </p:tgtEl>
                                      </p:cBhvr>
                                    </p:animEffect>
                                  </p:childTnLst>
                                </p:cTn>
                              </p:par>
                            </p:childTnLst>
                          </p:cTn>
                        </p:par>
                      </p:childTnLst>
                    </p:cTn>
                  </p:par>
                  <p:par>
                    <p:cTn id="28" fill="hold">
                      <p:stCondLst>
                        <p:cond delay="indefinite"/>
                      </p:stCondLst>
                      <p:childTnLst>
                        <p:par>
                          <p:cTn id="29" fill="hold">
                            <p:stCondLst>
                              <p:cond delay="0"/>
                            </p:stCondLst>
                            <p:childTnLst>
                              <p:par>
                                <p:cTn id="30" nodeType="clickEffect" presetClass="entr" presetSubtype="8" presetID="22" grpId="6" fill="hold">
                                  <p:stCondLst>
                                    <p:cond delay="0"/>
                                  </p:stCondLst>
                                  <p:iterate type="el" backwards="0">
                                    <p:tmAbs val="0"/>
                                  </p:iterate>
                                  <p:childTnLst>
                                    <p:set>
                                      <p:cBhvr>
                                        <p:cTn id="31" fill="hold"/>
                                        <p:tgtEl>
                                          <p:spTgt spid="294"/>
                                        </p:tgtEl>
                                        <p:attrNameLst>
                                          <p:attrName>style.visibility</p:attrName>
                                        </p:attrNameLst>
                                      </p:cBhvr>
                                      <p:to>
                                        <p:strVal val="visible"/>
                                      </p:to>
                                    </p:set>
                                    <p:animEffect filter="wipe(left)" transition="in">
                                      <p:cBhvr>
                                        <p:cTn id="32" dur="500"/>
                                        <p:tgtEl>
                                          <p:spTgt spid="294"/>
                                        </p:tgtEl>
                                      </p:cBhvr>
                                    </p:animEffect>
                                  </p:childTnLst>
                                </p:cTn>
                              </p:par>
                            </p:childTnLst>
                          </p:cTn>
                        </p:par>
                      </p:childTnLst>
                    </p:cTn>
                  </p:par>
                  <p:par>
                    <p:cTn id="33" fill="hold">
                      <p:stCondLst>
                        <p:cond delay="indefinite"/>
                      </p:stCondLst>
                      <p:childTnLst>
                        <p:par>
                          <p:cTn id="34" fill="hold">
                            <p:stCondLst>
                              <p:cond delay="0"/>
                            </p:stCondLst>
                            <p:childTnLst>
                              <p:par>
                                <p:cTn id="35" nodeType="clickEffect" presetClass="entr" presetSubtype="0" presetID="1" grpId="7" fill="hold">
                                  <p:stCondLst>
                                    <p:cond delay="0"/>
                                  </p:stCondLst>
                                  <p:iterate type="el" backwards="0">
                                    <p:tmAbs val="0"/>
                                  </p:iterate>
                                  <p:childTnLst>
                                    <p:set>
                                      <p:cBhvr>
                                        <p:cTn id="36" fill="hold"/>
                                        <p:tgtEl>
                                          <p:spTgt spid="29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95" grpId="1"/>
      <p:bldP build="whole" bldLvl="1" animBg="1" rev="0" advAuto="0" spid="294" grpId="6"/>
      <p:bldP build="whole" bldLvl="1" animBg="1" rev="0" advAuto="0" spid="290" grpId="7"/>
      <p:bldP build="whole" bldLvl="1" animBg="1" rev="0" advAuto="0" spid="297" grpId="3"/>
      <p:bldP build="whole" bldLvl="1" animBg="1" rev="0" advAuto="0" spid="298" grpId="4"/>
      <p:bldP build="whole" bldLvl="1" animBg="1" rev="0" advAuto="0" spid="299" grpId="5"/>
      <p:bldP build="whole" bldLvl="1" animBg="1" rev="0" advAuto="0" spid="296" grpId="2"/>
    </p:bldLst>
  </p:timing>
</p:sld>
</file>

<file path=ppt/slides/slide2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01" name="Shape 301"/>
          <p:cNvSpPr/>
          <p:nvPr/>
        </p:nvSpPr>
        <p:spPr>
          <a:xfrm>
            <a:off x="344848" y="6343650"/>
            <a:ext cx="1004167" cy="4978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lgn="ctr">
              <a:defRPr sz="1800"/>
            </a:pPr>
            <a:r>
              <a:rPr b="1" sz="1400">
                <a:solidFill>
                  <a:srgbClr val="CC3300"/>
                </a:solidFill>
                <a:latin typeface="Trebuchet MS"/>
                <a:ea typeface="Trebuchet MS"/>
                <a:cs typeface="Trebuchet MS"/>
                <a:sym typeface="Trebuchet MS"/>
              </a:rPr>
              <a:t>Capítulo 5</a:t>
            </a:r>
            <a:endParaRPr b="1" sz="1400">
              <a:solidFill>
                <a:srgbClr val="CC3300"/>
              </a:solidFill>
              <a:latin typeface="Trebuchet MS"/>
              <a:ea typeface="Trebuchet MS"/>
              <a:cs typeface="Trebuchet MS"/>
              <a:sym typeface="Trebuchet MS"/>
            </a:endParaRPr>
          </a:p>
          <a:p>
            <a:pPr lvl="0" algn="ctr">
              <a:lnSpc>
                <a:spcPct val="95000"/>
              </a:lnSpc>
              <a:defRPr sz="1800"/>
            </a:pPr>
            <a:r>
              <a:rPr b="1" sz="1400">
                <a:solidFill>
                  <a:srgbClr val="CC3300"/>
                </a:solidFill>
                <a:latin typeface="Trebuchet MS"/>
                <a:ea typeface="Trebuchet MS"/>
                <a:cs typeface="Trebuchet MS"/>
                <a:sym typeface="Trebuchet MS"/>
              </a:rPr>
              <a:t>28 of 50</a:t>
            </a:r>
          </a:p>
        </p:txBody>
      </p:sp>
      <p:pic>
        <p:nvPicPr>
          <p:cNvPr id="302" name="next slide.png" descr="next slide"/>
          <p:cNvPicPr/>
          <p:nvPr/>
        </p:nvPicPr>
        <p:blipFill>
          <a:blip r:embed="rId2">
            <a:extLst/>
          </a:blip>
          <a:stretch>
            <a:fillRect/>
          </a:stretch>
        </p:blipFill>
        <p:spPr>
          <a:xfrm>
            <a:off x="7467600" y="5797550"/>
            <a:ext cx="1600200" cy="457200"/>
          </a:xfrm>
          <a:prstGeom prst="rect">
            <a:avLst/>
          </a:prstGeom>
          <a:ln w="12700">
            <a:miter lim="400000"/>
          </a:ln>
        </p:spPr>
      </p:pic>
      <p:pic>
        <p:nvPicPr>
          <p:cNvPr id="303" name="conversacion1.png" descr="conversacion1"/>
          <p:cNvPicPr/>
          <p:nvPr/>
        </p:nvPicPr>
        <p:blipFill>
          <a:blip r:embed="rId3">
            <a:extLst/>
          </a:blip>
          <a:stretch>
            <a:fillRect/>
          </a:stretch>
        </p:blipFill>
        <p:spPr>
          <a:xfrm>
            <a:off x="0" y="3175"/>
            <a:ext cx="9142413" cy="1028700"/>
          </a:xfrm>
          <a:prstGeom prst="rect">
            <a:avLst/>
          </a:prstGeom>
          <a:ln w="12700">
            <a:miter lim="400000"/>
          </a:ln>
        </p:spPr>
      </p:pic>
      <p:pic>
        <p:nvPicPr>
          <p:cNvPr id="304" name="el dia de san juan.png" descr="el dia de san juan"/>
          <p:cNvPicPr/>
          <p:nvPr/>
        </p:nvPicPr>
        <p:blipFill>
          <a:blip r:embed="rId4">
            <a:extLst/>
          </a:blip>
          <a:stretch>
            <a:fillRect/>
          </a:stretch>
        </p:blipFill>
        <p:spPr>
          <a:xfrm>
            <a:off x="315912" y="1066800"/>
            <a:ext cx="2432051" cy="354013"/>
          </a:xfrm>
          <a:prstGeom prst="rect">
            <a:avLst/>
          </a:prstGeom>
          <a:ln w="12700">
            <a:miter lim="400000"/>
          </a:ln>
        </p:spPr>
      </p:pic>
      <p:pic>
        <p:nvPicPr>
          <p:cNvPr id="305" name="quickpass_conv_5.png" descr="quickpass_conv_5"/>
          <p:cNvPicPr/>
          <p:nvPr/>
        </p:nvPicPr>
        <p:blipFill>
          <a:blip r:embed="rId5">
            <a:extLst/>
          </a:blip>
          <a:stretch>
            <a:fillRect/>
          </a:stretch>
        </p:blipFill>
        <p:spPr>
          <a:xfrm>
            <a:off x="7058025" y="266700"/>
            <a:ext cx="1627188" cy="841375"/>
          </a:xfrm>
          <a:prstGeom prst="rect">
            <a:avLst/>
          </a:prstGeom>
          <a:ln w="12700">
            <a:miter lim="400000"/>
          </a:ln>
        </p:spPr>
      </p:pic>
      <p:pic>
        <p:nvPicPr>
          <p:cNvPr id="306" name="slide 27-28 pic1.jpg" descr="slide 27-28 pic1"/>
          <p:cNvPicPr/>
          <p:nvPr/>
        </p:nvPicPr>
        <p:blipFill>
          <a:blip r:embed="rId6">
            <a:extLst/>
          </a:blip>
          <a:stretch>
            <a:fillRect/>
          </a:stretch>
        </p:blipFill>
        <p:spPr>
          <a:xfrm>
            <a:off x="390525" y="2400300"/>
            <a:ext cx="3635375" cy="2430463"/>
          </a:xfrm>
          <a:prstGeom prst="rect">
            <a:avLst/>
          </a:prstGeom>
          <a:ln w="12700">
            <a:miter lim="400000"/>
          </a:ln>
        </p:spPr>
      </p:pic>
      <p:sp>
        <p:nvSpPr>
          <p:cNvPr id="307" name="Shape 307"/>
          <p:cNvSpPr/>
          <p:nvPr/>
        </p:nvSpPr>
        <p:spPr>
          <a:xfrm>
            <a:off x="4479925" y="5364726"/>
            <a:ext cx="4606925" cy="525923"/>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defRPr sz="1800"/>
            </a:pPr>
            <a:r>
              <a:rPr b="1">
                <a:solidFill>
                  <a:srgbClr val="3333FF"/>
                </a:solidFill>
              </a:rPr>
              <a:t>José</a:t>
            </a:r>
            <a:r>
              <a:rPr b="1"/>
              <a:t> </a:t>
            </a:r>
            <a:r>
              <a:t>Entrar en el mar así nos trae buena suerte durante el año.</a:t>
            </a:r>
          </a:p>
        </p:txBody>
      </p:sp>
      <p:sp>
        <p:nvSpPr>
          <p:cNvPr id="308" name="Shape 308"/>
          <p:cNvSpPr/>
          <p:nvPr/>
        </p:nvSpPr>
        <p:spPr>
          <a:xfrm>
            <a:off x="4467225" y="1804987"/>
            <a:ext cx="4676775" cy="35066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lnSpc>
                <a:spcPct val="95000"/>
              </a:lnSpc>
              <a:defRPr sz="1800"/>
            </a:pPr>
            <a:r>
              <a:rPr b="1">
                <a:solidFill>
                  <a:srgbClr val="FF3300"/>
                </a:solidFill>
              </a:rPr>
              <a:t>Patricia</a:t>
            </a:r>
            <a:r>
              <a:rPr b="1"/>
              <a:t> </a:t>
            </a:r>
            <a:r>
              <a:t>¿Qué hacen para celebrar la fiesta?</a:t>
            </a:r>
            <a:r>
              <a:rPr b="1"/>
              <a:t> </a:t>
            </a:r>
          </a:p>
        </p:txBody>
      </p:sp>
      <p:sp>
        <p:nvSpPr>
          <p:cNvPr id="309" name="Shape 309"/>
          <p:cNvSpPr/>
          <p:nvPr/>
        </p:nvSpPr>
        <p:spPr>
          <a:xfrm>
            <a:off x="4479925" y="2220912"/>
            <a:ext cx="4556126" cy="8581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lnSpc>
                <a:spcPct val="95000"/>
              </a:lnSpc>
              <a:defRPr sz="1800"/>
            </a:pPr>
            <a:r>
              <a:rPr b="1">
                <a:solidFill>
                  <a:srgbClr val="3333FF"/>
                </a:solidFill>
              </a:rPr>
              <a:t>José</a:t>
            </a:r>
            <a:r>
              <a:rPr b="1"/>
              <a:t> </a:t>
            </a:r>
            <a:r>
              <a:t>Pues, hay una tradición interesante. El Día de San Juan todos vamos a la playa y a la medianoche entramos en el mar.</a:t>
            </a:r>
            <a:r>
              <a:rPr b="1"/>
              <a:t> </a:t>
            </a:r>
          </a:p>
        </p:txBody>
      </p:sp>
      <p:sp>
        <p:nvSpPr>
          <p:cNvPr id="310" name="Shape 310"/>
          <p:cNvSpPr/>
          <p:nvPr/>
        </p:nvSpPr>
        <p:spPr>
          <a:xfrm>
            <a:off x="4454525" y="3192462"/>
            <a:ext cx="4111625" cy="61736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defRPr sz="1800"/>
            </a:pPr>
            <a:r>
              <a:rPr b="1">
                <a:solidFill>
                  <a:srgbClr val="FF3300"/>
                </a:solidFill>
              </a:rPr>
              <a:t>Patricia</a:t>
            </a:r>
            <a:r>
              <a:rPr b="1"/>
              <a:t> </a:t>
            </a:r>
            <a:r>
              <a:t>¿Siempre nadan el Día de San Juan?</a:t>
            </a:r>
            <a:r>
              <a:rPr b="1"/>
              <a:t> </a:t>
            </a:r>
          </a:p>
        </p:txBody>
      </p:sp>
      <p:sp>
        <p:nvSpPr>
          <p:cNvPr id="311" name="Shape 311"/>
          <p:cNvSpPr/>
          <p:nvPr/>
        </p:nvSpPr>
        <p:spPr>
          <a:xfrm>
            <a:off x="4479925" y="3859212"/>
            <a:ext cx="4624388" cy="88406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defRPr sz="1800"/>
            </a:pPr>
            <a:r>
              <a:rPr b="1">
                <a:solidFill>
                  <a:srgbClr val="3333FF"/>
                </a:solidFill>
              </a:rPr>
              <a:t>José</a:t>
            </a:r>
            <a:r>
              <a:rPr b="1"/>
              <a:t> </a:t>
            </a:r>
            <a:r>
              <a:t>No dije que nadamos. Dije que entramos en el mar. ¿Sabes cómo? Caminamos hacia atrás hasta llegar al mar.</a:t>
            </a:r>
          </a:p>
        </p:txBody>
      </p:sp>
      <p:sp>
        <p:nvSpPr>
          <p:cNvPr id="312" name="Shape 312"/>
          <p:cNvSpPr/>
          <p:nvPr/>
        </p:nvSpPr>
        <p:spPr>
          <a:xfrm>
            <a:off x="4467225" y="4881562"/>
            <a:ext cx="4700588" cy="35066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defRPr sz="1800"/>
            </a:pPr>
            <a:r>
              <a:rPr b="1">
                <a:solidFill>
                  <a:srgbClr val="FF3300"/>
                </a:solidFill>
              </a:rPr>
              <a:t>Patricia </a:t>
            </a:r>
            <a:r>
              <a:t>Y, ¿por qué andan hacia atrás?</a:t>
            </a:r>
          </a:p>
        </p:txBody>
      </p:sp>
    </p:spTree>
  </p:cSld>
  <p:clrMapOvr>
    <a:masterClrMapping/>
  </p:clrMapOvr>
  <p:transition spd="fast"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8" presetID="22" grpId="1" fill="hold">
                                  <p:stCondLst>
                                    <p:cond delay="0"/>
                                  </p:stCondLst>
                                  <p:iterate type="el" backwards="0">
                                    <p:tmAbs val="0"/>
                                  </p:iterate>
                                  <p:childTnLst>
                                    <p:set>
                                      <p:cBhvr>
                                        <p:cTn id="6" fill="hold"/>
                                        <p:tgtEl>
                                          <p:spTgt spid="308"/>
                                        </p:tgtEl>
                                        <p:attrNameLst>
                                          <p:attrName>style.visibility</p:attrName>
                                        </p:attrNameLst>
                                      </p:cBhvr>
                                      <p:to>
                                        <p:strVal val="visible"/>
                                      </p:to>
                                    </p:set>
                                    <p:animEffect filter="wipe(left)" transition="in">
                                      <p:cBhvr>
                                        <p:cTn id="7" dur="500"/>
                                        <p:tgtEl>
                                          <p:spTgt spid="308"/>
                                        </p:tgtEl>
                                      </p:cBhvr>
                                    </p:animEffect>
                                  </p:childTnLst>
                                </p:cTn>
                              </p:par>
                            </p:childTnLst>
                          </p:cTn>
                        </p:par>
                      </p:childTnLst>
                    </p:cTn>
                  </p:par>
                  <p:par>
                    <p:cTn id="8" fill="hold">
                      <p:stCondLst>
                        <p:cond delay="indefinite"/>
                      </p:stCondLst>
                      <p:childTnLst>
                        <p:par>
                          <p:cTn id="9" fill="hold">
                            <p:stCondLst>
                              <p:cond delay="0"/>
                            </p:stCondLst>
                            <p:childTnLst>
                              <p:par>
                                <p:cTn id="10" nodeType="clickEffect" presetClass="entr" presetSubtype="8" presetID="22" grpId="2" fill="hold">
                                  <p:stCondLst>
                                    <p:cond delay="0"/>
                                  </p:stCondLst>
                                  <p:iterate type="el" backwards="0">
                                    <p:tmAbs val="0"/>
                                  </p:iterate>
                                  <p:childTnLst>
                                    <p:set>
                                      <p:cBhvr>
                                        <p:cTn id="11" fill="hold"/>
                                        <p:tgtEl>
                                          <p:spTgt spid="309"/>
                                        </p:tgtEl>
                                        <p:attrNameLst>
                                          <p:attrName>style.visibility</p:attrName>
                                        </p:attrNameLst>
                                      </p:cBhvr>
                                      <p:to>
                                        <p:strVal val="visible"/>
                                      </p:to>
                                    </p:set>
                                    <p:animEffect filter="wipe(left)" transition="in">
                                      <p:cBhvr>
                                        <p:cTn id="12" dur="500"/>
                                        <p:tgtEl>
                                          <p:spTgt spid="309"/>
                                        </p:tgtEl>
                                      </p:cBhvr>
                                    </p:animEffect>
                                  </p:childTnLst>
                                </p:cTn>
                              </p:par>
                            </p:childTnLst>
                          </p:cTn>
                        </p:par>
                      </p:childTnLst>
                    </p:cTn>
                  </p:par>
                  <p:par>
                    <p:cTn id="13" fill="hold">
                      <p:stCondLst>
                        <p:cond delay="indefinite"/>
                      </p:stCondLst>
                      <p:childTnLst>
                        <p:par>
                          <p:cTn id="14" fill="hold">
                            <p:stCondLst>
                              <p:cond delay="0"/>
                            </p:stCondLst>
                            <p:childTnLst>
                              <p:par>
                                <p:cTn id="15" nodeType="clickEffect" presetClass="entr" presetSubtype="8" presetID="22" grpId="3" fill="hold">
                                  <p:stCondLst>
                                    <p:cond delay="0"/>
                                  </p:stCondLst>
                                  <p:iterate type="el" backwards="0">
                                    <p:tmAbs val="0"/>
                                  </p:iterate>
                                  <p:childTnLst>
                                    <p:set>
                                      <p:cBhvr>
                                        <p:cTn id="16" fill="hold"/>
                                        <p:tgtEl>
                                          <p:spTgt spid="310"/>
                                        </p:tgtEl>
                                        <p:attrNameLst>
                                          <p:attrName>style.visibility</p:attrName>
                                        </p:attrNameLst>
                                      </p:cBhvr>
                                      <p:to>
                                        <p:strVal val="visible"/>
                                      </p:to>
                                    </p:set>
                                    <p:animEffect filter="wipe(left)" transition="in">
                                      <p:cBhvr>
                                        <p:cTn id="17" dur="500"/>
                                        <p:tgtEl>
                                          <p:spTgt spid="310"/>
                                        </p:tgtEl>
                                      </p:cBhvr>
                                    </p:animEffect>
                                  </p:childTnLst>
                                </p:cTn>
                              </p:par>
                            </p:childTnLst>
                          </p:cTn>
                        </p:par>
                      </p:childTnLst>
                    </p:cTn>
                  </p:par>
                  <p:par>
                    <p:cTn id="18" fill="hold">
                      <p:stCondLst>
                        <p:cond delay="indefinite"/>
                      </p:stCondLst>
                      <p:childTnLst>
                        <p:par>
                          <p:cTn id="19" fill="hold">
                            <p:stCondLst>
                              <p:cond delay="0"/>
                            </p:stCondLst>
                            <p:childTnLst>
                              <p:par>
                                <p:cTn id="20" nodeType="clickEffect" presetClass="entr" presetSubtype="8" presetID="22" grpId="4" fill="hold">
                                  <p:stCondLst>
                                    <p:cond delay="0"/>
                                  </p:stCondLst>
                                  <p:iterate type="el" backwards="0">
                                    <p:tmAbs val="0"/>
                                  </p:iterate>
                                  <p:childTnLst>
                                    <p:set>
                                      <p:cBhvr>
                                        <p:cTn id="21" fill="hold"/>
                                        <p:tgtEl>
                                          <p:spTgt spid="311"/>
                                        </p:tgtEl>
                                        <p:attrNameLst>
                                          <p:attrName>style.visibility</p:attrName>
                                        </p:attrNameLst>
                                      </p:cBhvr>
                                      <p:to>
                                        <p:strVal val="visible"/>
                                      </p:to>
                                    </p:set>
                                    <p:animEffect filter="wipe(left)" transition="in">
                                      <p:cBhvr>
                                        <p:cTn id="22" dur="500"/>
                                        <p:tgtEl>
                                          <p:spTgt spid="311"/>
                                        </p:tgtEl>
                                      </p:cBhvr>
                                    </p:animEffect>
                                  </p:childTnLst>
                                </p:cTn>
                              </p:par>
                            </p:childTnLst>
                          </p:cTn>
                        </p:par>
                      </p:childTnLst>
                    </p:cTn>
                  </p:par>
                  <p:par>
                    <p:cTn id="23" fill="hold">
                      <p:stCondLst>
                        <p:cond delay="indefinite"/>
                      </p:stCondLst>
                      <p:childTnLst>
                        <p:par>
                          <p:cTn id="24" fill="hold">
                            <p:stCondLst>
                              <p:cond delay="0"/>
                            </p:stCondLst>
                            <p:childTnLst>
                              <p:par>
                                <p:cTn id="25" nodeType="clickEffect" presetClass="entr" presetSubtype="8" presetID="22" grpId="5" fill="hold">
                                  <p:stCondLst>
                                    <p:cond delay="0"/>
                                  </p:stCondLst>
                                  <p:iterate type="el" backwards="0">
                                    <p:tmAbs val="0"/>
                                  </p:iterate>
                                  <p:childTnLst>
                                    <p:set>
                                      <p:cBhvr>
                                        <p:cTn id="26" fill="hold"/>
                                        <p:tgtEl>
                                          <p:spTgt spid="312"/>
                                        </p:tgtEl>
                                        <p:attrNameLst>
                                          <p:attrName>style.visibility</p:attrName>
                                        </p:attrNameLst>
                                      </p:cBhvr>
                                      <p:to>
                                        <p:strVal val="visible"/>
                                      </p:to>
                                    </p:set>
                                    <p:animEffect filter="wipe(left)" transition="in">
                                      <p:cBhvr>
                                        <p:cTn id="27" dur="500"/>
                                        <p:tgtEl>
                                          <p:spTgt spid="312"/>
                                        </p:tgtEl>
                                      </p:cBhvr>
                                    </p:animEffect>
                                  </p:childTnLst>
                                </p:cTn>
                              </p:par>
                            </p:childTnLst>
                          </p:cTn>
                        </p:par>
                      </p:childTnLst>
                    </p:cTn>
                  </p:par>
                  <p:par>
                    <p:cTn id="28" fill="hold">
                      <p:stCondLst>
                        <p:cond delay="indefinite"/>
                      </p:stCondLst>
                      <p:childTnLst>
                        <p:par>
                          <p:cTn id="29" fill="hold">
                            <p:stCondLst>
                              <p:cond delay="0"/>
                            </p:stCondLst>
                            <p:childTnLst>
                              <p:par>
                                <p:cTn id="30" nodeType="clickEffect" presetClass="entr" presetSubtype="8" presetID="22" grpId="6" fill="hold">
                                  <p:stCondLst>
                                    <p:cond delay="0"/>
                                  </p:stCondLst>
                                  <p:iterate type="el" backwards="0">
                                    <p:tmAbs val="0"/>
                                  </p:iterate>
                                  <p:childTnLst>
                                    <p:set>
                                      <p:cBhvr>
                                        <p:cTn id="31" fill="hold"/>
                                        <p:tgtEl>
                                          <p:spTgt spid="307"/>
                                        </p:tgtEl>
                                        <p:attrNameLst>
                                          <p:attrName>style.visibility</p:attrName>
                                        </p:attrNameLst>
                                      </p:cBhvr>
                                      <p:to>
                                        <p:strVal val="visible"/>
                                      </p:to>
                                    </p:set>
                                    <p:animEffect filter="wipe(left)" transition="in">
                                      <p:cBhvr>
                                        <p:cTn id="32" dur="500"/>
                                        <p:tgtEl>
                                          <p:spTgt spid="307"/>
                                        </p:tgtEl>
                                      </p:cBhvr>
                                    </p:animEffect>
                                  </p:childTnLst>
                                </p:cTn>
                              </p:par>
                            </p:childTnLst>
                          </p:cTn>
                        </p:par>
                      </p:childTnLst>
                    </p:cTn>
                  </p:par>
                  <p:par>
                    <p:cTn id="33" fill="hold">
                      <p:stCondLst>
                        <p:cond delay="indefinite"/>
                      </p:stCondLst>
                      <p:childTnLst>
                        <p:par>
                          <p:cTn id="34" fill="hold">
                            <p:stCondLst>
                              <p:cond delay="0"/>
                            </p:stCondLst>
                            <p:childTnLst>
                              <p:par>
                                <p:cTn id="35" nodeType="clickEffect" presetClass="entr" presetSubtype="0" presetID="1" grpId="7" fill="hold">
                                  <p:stCondLst>
                                    <p:cond delay="0"/>
                                  </p:stCondLst>
                                  <p:iterate type="el" backwards="0">
                                    <p:tmAbs val="0"/>
                                  </p:iterate>
                                  <p:childTnLst>
                                    <p:set>
                                      <p:cBhvr>
                                        <p:cTn id="36" fill="hold"/>
                                        <p:tgtEl>
                                          <p:spTgt spid="30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09" grpId="2"/>
      <p:bldP build="whole" bldLvl="1" animBg="1" rev="0" advAuto="0" spid="308" grpId="1"/>
      <p:bldP build="whole" bldLvl="1" animBg="1" rev="0" advAuto="0" spid="302" grpId="7"/>
      <p:bldP build="whole" bldLvl="1" animBg="1" rev="0" advAuto="0" spid="307" grpId="6"/>
      <p:bldP build="whole" bldLvl="1" animBg="1" rev="0" advAuto="0" spid="311" grpId="4"/>
      <p:bldP build="whole" bldLvl="1" animBg="1" rev="0" advAuto="0" spid="312" grpId="5"/>
      <p:bldP build="whole" bldLvl="1" animBg="1" rev="0" advAuto="0" spid="310" grpId="3"/>
    </p:bldLst>
  </p:timing>
</p:sld>
</file>

<file path=ppt/slides/slide2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14" name="Shape 314"/>
          <p:cNvSpPr/>
          <p:nvPr/>
        </p:nvSpPr>
        <p:spPr>
          <a:xfrm>
            <a:off x="344848" y="6343650"/>
            <a:ext cx="1004167" cy="4978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lgn="ctr">
              <a:defRPr sz="1800"/>
            </a:pPr>
            <a:r>
              <a:rPr b="1" sz="1400">
                <a:solidFill>
                  <a:srgbClr val="CC3300"/>
                </a:solidFill>
                <a:latin typeface="Trebuchet MS"/>
                <a:ea typeface="Trebuchet MS"/>
                <a:cs typeface="Trebuchet MS"/>
                <a:sym typeface="Trebuchet MS"/>
              </a:rPr>
              <a:t>Capítulo 5</a:t>
            </a:r>
            <a:endParaRPr b="1" sz="1400">
              <a:solidFill>
                <a:srgbClr val="CC3300"/>
              </a:solidFill>
              <a:latin typeface="Trebuchet MS"/>
              <a:ea typeface="Trebuchet MS"/>
              <a:cs typeface="Trebuchet MS"/>
              <a:sym typeface="Trebuchet MS"/>
            </a:endParaRPr>
          </a:p>
          <a:p>
            <a:pPr lvl="0" algn="ctr">
              <a:lnSpc>
                <a:spcPct val="95000"/>
              </a:lnSpc>
              <a:defRPr sz="1800"/>
            </a:pPr>
            <a:r>
              <a:rPr b="1" sz="1400">
                <a:solidFill>
                  <a:srgbClr val="CC3300"/>
                </a:solidFill>
                <a:latin typeface="Trebuchet MS"/>
                <a:ea typeface="Trebuchet MS"/>
                <a:cs typeface="Trebuchet MS"/>
                <a:sym typeface="Trebuchet MS"/>
              </a:rPr>
              <a:t>29 of 50</a:t>
            </a:r>
          </a:p>
        </p:txBody>
      </p:sp>
      <p:pic>
        <p:nvPicPr>
          <p:cNvPr id="315" name="next slide.png" descr="next slide"/>
          <p:cNvPicPr/>
          <p:nvPr/>
        </p:nvPicPr>
        <p:blipFill>
          <a:blip r:embed="rId2">
            <a:extLst/>
          </a:blip>
          <a:stretch>
            <a:fillRect/>
          </a:stretch>
        </p:blipFill>
        <p:spPr>
          <a:xfrm>
            <a:off x="7467600" y="5797550"/>
            <a:ext cx="1600200" cy="457200"/>
          </a:xfrm>
          <a:prstGeom prst="rect">
            <a:avLst/>
          </a:prstGeom>
          <a:ln w="12700">
            <a:miter lim="400000"/>
          </a:ln>
        </p:spPr>
      </p:pic>
      <p:pic>
        <p:nvPicPr>
          <p:cNvPr id="316" name="conversacion1.png" descr="conversacion1"/>
          <p:cNvPicPr/>
          <p:nvPr/>
        </p:nvPicPr>
        <p:blipFill>
          <a:blip r:embed="rId3">
            <a:extLst/>
          </a:blip>
          <a:stretch>
            <a:fillRect/>
          </a:stretch>
        </p:blipFill>
        <p:spPr>
          <a:xfrm>
            <a:off x="0" y="3175"/>
            <a:ext cx="9142413" cy="1028700"/>
          </a:xfrm>
          <a:prstGeom prst="rect">
            <a:avLst/>
          </a:prstGeom>
          <a:ln w="12700">
            <a:miter lim="400000"/>
          </a:ln>
        </p:spPr>
      </p:pic>
    </p:spTree>
  </p:cSld>
  <p:clrMapOvr>
    <a:masterClrMapping/>
  </p:clrMapOvr>
  <p:transition spd="fast"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0" grpId="1" fill="hold">
                                  <p:stCondLst>
                                    <p:cond delay="0"/>
                                  </p:stCondLst>
                                  <p:iterate type="el" backwards="0">
                                    <p:tmAbs val="0"/>
                                  </p:iterate>
                                  <p:childTnLst>
                                    <p:set>
                                      <p:cBhvr>
                                        <p:cTn id="6" fill="hold"/>
                                        <p:tgtEl>
                                          <p:spTgt spid="315"/>
                                        </p:tgtEl>
                                        <p:attrNameLst>
                                          <p:attrName>style.visibility</p:attrName>
                                        </p:attrNameLst>
                                      </p:cBhvr>
                                      <p:to>
                                        <p:strVal val="visible"/>
                                      </p:to>
                                    </p:set>
                                    <p:animEffect filter="fade" transition="in">
                                      <p:cBhvr>
                                        <p:cTn id="7" dur="500"/>
                                        <p:tgtEl>
                                          <p:spTgt spid="31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15" grpId="1"/>
    </p:bldLst>
  </p:timing>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31" name="vocabulario1-header.png" descr="vocabulario1-header"/>
          <p:cNvPicPr/>
          <p:nvPr/>
        </p:nvPicPr>
        <p:blipFill>
          <a:blip r:embed="rId2">
            <a:extLst/>
          </a:blip>
          <a:stretch>
            <a:fillRect/>
          </a:stretch>
        </p:blipFill>
        <p:spPr>
          <a:xfrm>
            <a:off x="0" y="0"/>
            <a:ext cx="9142413" cy="990600"/>
          </a:xfrm>
          <a:prstGeom prst="rect">
            <a:avLst/>
          </a:prstGeom>
          <a:ln w="12700">
            <a:miter lim="400000"/>
          </a:ln>
        </p:spPr>
      </p:pic>
      <p:sp>
        <p:nvSpPr>
          <p:cNvPr id="32" name="Shape 32"/>
          <p:cNvSpPr/>
          <p:nvPr/>
        </p:nvSpPr>
        <p:spPr>
          <a:xfrm>
            <a:off x="344848" y="6343650"/>
            <a:ext cx="1004167" cy="4978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lgn="ctr">
              <a:defRPr sz="1800"/>
            </a:pPr>
            <a:r>
              <a:rPr b="1" sz="1400">
                <a:solidFill>
                  <a:srgbClr val="CC3300"/>
                </a:solidFill>
                <a:latin typeface="Trebuchet MS"/>
                <a:ea typeface="Trebuchet MS"/>
                <a:cs typeface="Trebuchet MS"/>
                <a:sym typeface="Trebuchet MS"/>
              </a:rPr>
              <a:t>Capítulo 5</a:t>
            </a:r>
            <a:endParaRPr b="1" sz="1400">
              <a:solidFill>
                <a:srgbClr val="CC3300"/>
              </a:solidFill>
              <a:latin typeface="Trebuchet MS"/>
              <a:ea typeface="Trebuchet MS"/>
              <a:cs typeface="Trebuchet MS"/>
              <a:sym typeface="Trebuchet MS"/>
            </a:endParaRPr>
          </a:p>
          <a:p>
            <a:pPr lvl="0" algn="ctr">
              <a:lnSpc>
                <a:spcPct val="95000"/>
              </a:lnSpc>
              <a:defRPr sz="1800"/>
            </a:pPr>
            <a:r>
              <a:rPr b="1" sz="1400">
                <a:solidFill>
                  <a:srgbClr val="CC3300"/>
                </a:solidFill>
                <a:latin typeface="Trebuchet MS"/>
                <a:ea typeface="Trebuchet MS"/>
                <a:cs typeface="Trebuchet MS"/>
                <a:sym typeface="Trebuchet MS"/>
              </a:rPr>
              <a:t>3 of 50</a:t>
            </a:r>
          </a:p>
        </p:txBody>
      </p:sp>
      <p:pic>
        <p:nvPicPr>
          <p:cNvPr id="33" name="next slide.png" descr="next slide"/>
          <p:cNvPicPr/>
          <p:nvPr/>
        </p:nvPicPr>
        <p:blipFill>
          <a:blip r:embed="rId3">
            <a:extLst/>
          </a:blip>
          <a:stretch>
            <a:fillRect/>
          </a:stretch>
        </p:blipFill>
        <p:spPr>
          <a:xfrm>
            <a:off x="7467600" y="5797550"/>
            <a:ext cx="1600200" cy="457200"/>
          </a:xfrm>
          <a:prstGeom prst="rect">
            <a:avLst/>
          </a:prstGeom>
          <a:ln w="12700">
            <a:miter lim="400000"/>
          </a:ln>
        </p:spPr>
      </p:pic>
      <p:pic>
        <p:nvPicPr>
          <p:cNvPr id="34" name="slide 03 pic1a.png" descr="slide 03 pic1a"/>
          <p:cNvPicPr/>
          <p:nvPr/>
        </p:nvPicPr>
        <p:blipFill>
          <a:blip r:embed="rId4">
            <a:extLst/>
          </a:blip>
          <a:stretch>
            <a:fillRect/>
          </a:stretch>
        </p:blipFill>
        <p:spPr>
          <a:xfrm>
            <a:off x="2214562" y="1539875"/>
            <a:ext cx="4673601" cy="3302000"/>
          </a:xfrm>
          <a:prstGeom prst="rect">
            <a:avLst/>
          </a:prstGeom>
          <a:ln w="12700">
            <a:miter lim="400000"/>
          </a:ln>
        </p:spPr>
      </p:pic>
      <p:pic>
        <p:nvPicPr>
          <p:cNvPr id="35" name="slide 03 text1a.png" descr="slide 03 text1a"/>
          <p:cNvPicPr/>
          <p:nvPr/>
        </p:nvPicPr>
        <p:blipFill>
          <a:blip r:embed="rId5">
            <a:extLst/>
          </a:blip>
          <a:stretch>
            <a:fillRect/>
          </a:stretch>
        </p:blipFill>
        <p:spPr>
          <a:xfrm>
            <a:off x="6692900" y="3346450"/>
            <a:ext cx="1955800" cy="254000"/>
          </a:xfrm>
          <a:prstGeom prst="rect">
            <a:avLst/>
          </a:prstGeom>
          <a:ln w="12700">
            <a:miter lim="400000"/>
          </a:ln>
        </p:spPr>
      </p:pic>
      <p:pic>
        <p:nvPicPr>
          <p:cNvPr id="36" name="slide 03 text1b.png" descr="slide 03 text1b"/>
          <p:cNvPicPr/>
          <p:nvPr/>
        </p:nvPicPr>
        <p:blipFill>
          <a:blip r:embed="rId6">
            <a:extLst/>
          </a:blip>
          <a:stretch>
            <a:fillRect/>
          </a:stretch>
        </p:blipFill>
        <p:spPr>
          <a:xfrm>
            <a:off x="6721475" y="3359150"/>
            <a:ext cx="1955800" cy="254000"/>
          </a:xfrm>
          <a:prstGeom prst="rect">
            <a:avLst/>
          </a:prstGeom>
          <a:ln w="12700">
            <a:miter lim="400000"/>
          </a:ln>
        </p:spPr>
      </p:pic>
      <p:pic>
        <p:nvPicPr>
          <p:cNvPr id="37" name="slide 03 text2a.png" descr="slide 03 text2a"/>
          <p:cNvPicPr/>
          <p:nvPr/>
        </p:nvPicPr>
        <p:blipFill>
          <a:blip r:embed="rId7">
            <a:extLst/>
          </a:blip>
          <a:stretch>
            <a:fillRect/>
          </a:stretch>
        </p:blipFill>
        <p:spPr>
          <a:xfrm>
            <a:off x="6242050" y="2381250"/>
            <a:ext cx="1447800" cy="254000"/>
          </a:xfrm>
          <a:prstGeom prst="rect">
            <a:avLst/>
          </a:prstGeom>
          <a:ln w="12700">
            <a:miter lim="400000"/>
          </a:ln>
        </p:spPr>
      </p:pic>
      <p:pic>
        <p:nvPicPr>
          <p:cNvPr id="38" name="slide 03 text2b.png" descr="slide 03 text2b"/>
          <p:cNvPicPr/>
          <p:nvPr/>
        </p:nvPicPr>
        <p:blipFill>
          <a:blip r:embed="rId8">
            <a:extLst/>
          </a:blip>
          <a:stretch>
            <a:fillRect/>
          </a:stretch>
        </p:blipFill>
        <p:spPr>
          <a:xfrm>
            <a:off x="6283325" y="2390775"/>
            <a:ext cx="1447800" cy="254000"/>
          </a:xfrm>
          <a:prstGeom prst="rect">
            <a:avLst/>
          </a:prstGeom>
          <a:ln w="12700">
            <a:miter lim="400000"/>
          </a:ln>
        </p:spPr>
      </p:pic>
      <p:pic>
        <p:nvPicPr>
          <p:cNvPr id="39" name="slide 03 text3a.png" descr="slide 03 text3a"/>
          <p:cNvPicPr/>
          <p:nvPr/>
        </p:nvPicPr>
        <p:blipFill>
          <a:blip r:embed="rId9">
            <a:extLst/>
          </a:blip>
          <a:stretch>
            <a:fillRect/>
          </a:stretch>
        </p:blipFill>
        <p:spPr>
          <a:xfrm>
            <a:off x="1995487" y="1847850"/>
            <a:ext cx="2667001" cy="254000"/>
          </a:xfrm>
          <a:prstGeom prst="rect">
            <a:avLst/>
          </a:prstGeom>
          <a:ln w="12700">
            <a:miter lim="400000"/>
          </a:ln>
        </p:spPr>
      </p:pic>
      <p:pic>
        <p:nvPicPr>
          <p:cNvPr id="40" name="slide 03 text3b.png" descr="slide 03 text3b"/>
          <p:cNvPicPr/>
          <p:nvPr/>
        </p:nvPicPr>
        <p:blipFill>
          <a:blip r:embed="rId10">
            <a:extLst/>
          </a:blip>
          <a:stretch>
            <a:fillRect/>
          </a:stretch>
        </p:blipFill>
        <p:spPr>
          <a:xfrm>
            <a:off x="1995487" y="1847850"/>
            <a:ext cx="2667001" cy="254000"/>
          </a:xfrm>
          <a:prstGeom prst="rect">
            <a:avLst/>
          </a:prstGeom>
          <a:ln w="12700">
            <a:miter lim="400000"/>
          </a:ln>
        </p:spPr>
      </p:pic>
      <p:pic>
        <p:nvPicPr>
          <p:cNvPr id="41" name="slide 03 text4a.png" descr="slide 03 text4a"/>
          <p:cNvPicPr/>
          <p:nvPr/>
        </p:nvPicPr>
        <p:blipFill>
          <a:blip r:embed="rId11">
            <a:extLst/>
          </a:blip>
          <a:stretch>
            <a:fillRect/>
          </a:stretch>
        </p:blipFill>
        <p:spPr>
          <a:xfrm>
            <a:off x="3668712" y="4159250"/>
            <a:ext cx="1320801" cy="254000"/>
          </a:xfrm>
          <a:prstGeom prst="rect">
            <a:avLst/>
          </a:prstGeom>
          <a:ln w="12700">
            <a:miter lim="400000"/>
          </a:ln>
        </p:spPr>
      </p:pic>
      <p:pic>
        <p:nvPicPr>
          <p:cNvPr id="42" name="slide 03 text4b.png" descr="slide 03 text4b"/>
          <p:cNvPicPr/>
          <p:nvPr/>
        </p:nvPicPr>
        <p:blipFill>
          <a:blip r:embed="rId12">
            <a:extLst/>
          </a:blip>
          <a:stretch>
            <a:fillRect/>
          </a:stretch>
        </p:blipFill>
        <p:spPr>
          <a:xfrm>
            <a:off x="3668712" y="4159250"/>
            <a:ext cx="1320801" cy="254000"/>
          </a:xfrm>
          <a:prstGeom prst="rect">
            <a:avLst/>
          </a:prstGeom>
          <a:ln w="12700">
            <a:miter lim="400000"/>
          </a:ln>
        </p:spPr>
      </p:pic>
      <p:pic>
        <p:nvPicPr>
          <p:cNvPr id="43" name="slide 03 text5a.png" descr="slide 03 text5a"/>
          <p:cNvPicPr/>
          <p:nvPr/>
        </p:nvPicPr>
        <p:blipFill>
          <a:blip r:embed="rId13">
            <a:extLst/>
          </a:blip>
          <a:stretch>
            <a:fillRect/>
          </a:stretch>
        </p:blipFill>
        <p:spPr>
          <a:xfrm>
            <a:off x="2155825" y="4445000"/>
            <a:ext cx="1066800" cy="254000"/>
          </a:xfrm>
          <a:prstGeom prst="rect">
            <a:avLst/>
          </a:prstGeom>
          <a:ln w="12700">
            <a:miter lim="400000"/>
          </a:ln>
        </p:spPr>
      </p:pic>
      <p:pic>
        <p:nvPicPr>
          <p:cNvPr id="44" name="slide 03 text5b.png" descr="slide 03 text5b"/>
          <p:cNvPicPr/>
          <p:nvPr/>
        </p:nvPicPr>
        <p:blipFill>
          <a:blip r:embed="rId14">
            <a:extLst/>
          </a:blip>
          <a:stretch>
            <a:fillRect/>
          </a:stretch>
        </p:blipFill>
        <p:spPr>
          <a:xfrm>
            <a:off x="2168525" y="4454525"/>
            <a:ext cx="1066800" cy="254000"/>
          </a:xfrm>
          <a:prstGeom prst="rect">
            <a:avLst/>
          </a:prstGeom>
          <a:ln w="12700">
            <a:miter lim="400000"/>
          </a:ln>
        </p:spPr>
      </p:pic>
      <p:pic>
        <p:nvPicPr>
          <p:cNvPr id="45" name="una feria.png" descr="una feria"/>
          <p:cNvPicPr/>
          <p:nvPr/>
        </p:nvPicPr>
        <p:blipFill>
          <a:blip r:embed="rId15">
            <a:extLst/>
          </a:blip>
          <a:stretch>
            <a:fillRect/>
          </a:stretch>
        </p:blipFill>
        <p:spPr>
          <a:xfrm>
            <a:off x="176212" y="917575"/>
            <a:ext cx="2141538" cy="552450"/>
          </a:xfrm>
          <a:prstGeom prst="rect">
            <a:avLst/>
          </a:prstGeom>
          <a:ln w="12700">
            <a:miter lim="400000"/>
          </a:ln>
        </p:spPr>
      </p:pic>
      <p:sp>
        <p:nvSpPr>
          <p:cNvPr id="46" name="Shape 46"/>
          <p:cNvSpPr/>
          <p:nvPr/>
        </p:nvSpPr>
        <p:spPr>
          <a:xfrm>
            <a:off x="1544637" y="5014912"/>
            <a:ext cx="6105526" cy="35066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spcBef>
                <a:spcPts val="1000"/>
              </a:spcBef>
              <a:defRPr sz="1800"/>
            </a:lvl1pPr>
          </a:lstStyle>
          <a:p>
            <a:pPr lvl="0"/>
            <a:r>
              <a:t>Los difuntos (muertos) están enterrados en el camposanto. </a:t>
            </a:r>
          </a:p>
        </p:txBody>
      </p:sp>
      <p:sp>
        <p:nvSpPr>
          <p:cNvPr id="47" name="Shape 47"/>
          <p:cNvSpPr/>
          <p:nvPr/>
        </p:nvSpPr>
        <p:spPr>
          <a:xfrm>
            <a:off x="1563687" y="5426075"/>
            <a:ext cx="5686426" cy="35066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spcBef>
                <a:spcPts val="1000"/>
              </a:spcBef>
              <a:defRPr sz="1800"/>
            </a:lvl1pPr>
          </a:lstStyle>
          <a:p>
            <a:pPr lvl="0"/>
            <a:r>
              <a:t>Los parientes ponen coronas de flores en las tumbas. </a:t>
            </a:r>
          </a:p>
        </p:txBody>
      </p:sp>
      <p:sp>
        <p:nvSpPr>
          <p:cNvPr id="48" name="Shape 48"/>
          <p:cNvSpPr/>
          <p:nvPr/>
        </p:nvSpPr>
        <p:spPr>
          <a:xfrm>
            <a:off x="1563687" y="5835650"/>
            <a:ext cx="5524501" cy="35066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spcBef>
                <a:spcPts val="1000"/>
              </a:spcBef>
              <a:defRPr sz="1800"/>
            </a:lvl1pPr>
          </a:lstStyle>
          <a:p>
            <a:pPr lvl="0"/>
            <a:r>
              <a:t>En el cementerio hay también mausoleos familiares. </a:t>
            </a:r>
          </a:p>
        </p:txBody>
      </p:sp>
    </p:spTree>
  </p:cSld>
  <p:clrMapOvr>
    <a:masterClrMapping/>
  </p:clrMapOvr>
  <p:transition spd="fast"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0" grpId="1" fill="hold">
                                  <p:stCondLst>
                                    <p:cond delay="0"/>
                                  </p:stCondLst>
                                  <p:iterate type="el" backwards="0">
                                    <p:tmAbs val="0"/>
                                  </p:iterate>
                                  <p:childTnLst>
                                    <p:set>
                                      <p:cBhvr>
                                        <p:cTn id="6" fill="hold"/>
                                        <p:tgtEl>
                                          <p:spTgt spid="40"/>
                                        </p:tgtEl>
                                        <p:attrNameLst>
                                          <p:attrName>style.visibility</p:attrName>
                                        </p:attrNameLst>
                                      </p:cBhvr>
                                      <p:to>
                                        <p:strVal val="visible"/>
                                      </p:to>
                                    </p:set>
                                    <p:animEffect filter="fade" transition="in">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nodeType="clickEffect" presetClass="entr" presetSubtype="0" presetID="10" grpId="2" fill="hold">
                                  <p:stCondLst>
                                    <p:cond delay="0"/>
                                  </p:stCondLst>
                                  <p:iterate type="el" backwards="0">
                                    <p:tmAbs val="0"/>
                                  </p:iterate>
                                  <p:childTnLst>
                                    <p:set>
                                      <p:cBhvr>
                                        <p:cTn id="11" fill="hold"/>
                                        <p:tgtEl>
                                          <p:spTgt spid="38"/>
                                        </p:tgtEl>
                                        <p:attrNameLst>
                                          <p:attrName>style.visibility</p:attrName>
                                        </p:attrNameLst>
                                      </p:cBhvr>
                                      <p:to>
                                        <p:strVal val="visible"/>
                                      </p:to>
                                    </p:set>
                                    <p:animEffect filter="fade" transition="in">
                                      <p:cBhvr>
                                        <p:cTn id="12" dur="500"/>
                                        <p:tgtEl>
                                          <p:spTgt spid="38"/>
                                        </p:tgtEl>
                                      </p:cBhvr>
                                    </p:animEffect>
                                  </p:childTnLst>
                                </p:cTn>
                              </p:par>
                            </p:childTnLst>
                          </p:cTn>
                        </p:par>
                      </p:childTnLst>
                    </p:cTn>
                  </p:par>
                  <p:par>
                    <p:cTn id="13" fill="hold">
                      <p:stCondLst>
                        <p:cond delay="indefinite"/>
                      </p:stCondLst>
                      <p:childTnLst>
                        <p:par>
                          <p:cTn id="14" fill="hold">
                            <p:stCondLst>
                              <p:cond delay="0"/>
                            </p:stCondLst>
                            <p:childTnLst>
                              <p:par>
                                <p:cTn id="15" nodeType="clickEffect" presetClass="entr" presetSubtype="0" presetID="10" grpId="3" fill="hold">
                                  <p:stCondLst>
                                    <p:cond delay="0"/>
                                  </p:stCondLst>
                                  <p:iterate type="el" backwards="0">
                                    <p:tmAbs val="0"/>
                                  </p:iterate>
                                  <p:childTnLst>
                                    <p:set>
                                      <p:cBhvr>
                                        <p:cTn id="16" fill="hold"/>
                                        <p:tgtEl>
                                          <p:spTgt spid="36"/>
                                        </p:tgtEl>
                                        <p:attrNameLst>
                                          <p:attrName>style.visibility</p:attrName>
                                        </p:attrNameLst>
                                      </p:cBhvr>
                                      <p:to>
                                        <p:strVal val="visible"/>
                                      </p:to>
                                    </p:set>
                                    <p:animEffect filter="fade" transition="in">
                                      <p:cBhvr>
                                        <p:cTn id="17" dur="500"/>
                                        <p:tgtEl>
                                          <p:spTgt spid="36"/>
                                        </p:tgtEl>
                                      </p:cBhvr>
                                    </p:animEffect>
                                  </p:childTnLst>
                                </p:cTn>
                              </p:par>
                            </p:childTnLst>
                          </p:cTn>
                        </p:par>
                      </p:childTnLst>
                    </p:cTn>
                  </p:par>
                  <p:par>
                    <p:cTn id="18" fill="hold">
                      <p:stCondLst>
                        <p:cond delay="indefinite"/>
                      </p:stCondLst>
                      <p:childTnLst>
                        <p:par>
                          <p:cTn id="19" fill="hold">
                            <p:stCondLst>
                              <p:cond delay="0"/>
                            </p:stCondLst>
                            <p:childTnLst>
                              <p:par>
                                <p:cTn id="20" nodeType="clickEffect" presetClass="entr" presetSubtype="0" presetID="10" grpId="4" fill="hold">
                                  <p:stCondLst>
                                    <p:cond delay="0"/>
                                  </p:stCondLst>
                                  <p:iterate type="el" backwards="0">
                                    <p:tmAbs val="0"/>
                                  </p:iterate>
                                  <p:childTnLst>
                                    <p:set>
                                      <p:cBhvr>
                                        <p:cTn id="21" fill="hold"/>
                                        <p:tgtEl>
                                          <p:spTgt spid="42"/>
                                        </p:tgtEl>
                                        <p:attrNameLst>
                                          <p:attrName>style.visibility</p:attrName>
                                        </p:attrNameLst>
                                      </p:cBhvr>
                                      <p:to>
                                        <p:strVal val="visible"/>
                                      </p:to>
                                    </p:set>
                                    <p:animEffect filter="fade" transition="in">
                                      <p:cBhvr>
                                        <p:cTn id="22" dur="500"/>
                                        <p:tgtEl>
                                          <p:spTgt spid="42"/>
                                        </p:tgtEl>
                                      </p:cBhvr>
                                    </p:animEffect>
                                  </p:childTnLst>
                                </p:cTn>
                              </p:par>
                            </p:childTnLst>
                          </p:cTn>
                        </p:par>
                      </p:childTnLst>
                    </p:cTn>
                  </p:par>
                  <p:par>
                    <p:cTn id="23" fill="hold">
                      <p:stCondLst>
                        <p:cond delay="indefinite"/>
                      </p:stCondLst>
                      <p:childTnLst>
                        <p:par>
                          <p:cTn id="24" fill="hold">
                            <p:stCondLst>
                              <p:cond delay="0"/>
                            </p:stCondLst>
                            <p:childTnLst>
                              <p:par>
                                <p:cTn id="25" nodeType="clickEffect" presetClass="entr" presetSubtype="0" presetID="10" grpId="5" fill="hold">
                                  <p:stCondLst>
                                    <p:cond delay="0"/>
                                  </p:stCondLst>
                                  <p:iterate type="el" backwards="0">
                                    <p:tmAbs val="0"/>
                                  </p:iterate>
                                  <p:childTnLst>
                                    <p:set>
                                      <p:cBhvr>
                                        <p:cTn id="26" fill="hold"/>
                                        <p:tgtEl>
                                          <p:spTgt spid="44"/>
                                        </p:tgtEl>
                                        <p:attrNameLst>
                                          <p:attrName>style.visibility</p:attrName>
                                        </p:attrNameLst>
                                      </p:cBhvr>
                                      <p:to>
                                        <p:strVal val="visible"/>
                                      </p:to>
                                    </p:set>
                                    <p:animEffect filter="fade" transition="in">
                                      <p:cBhvr>
                                        <p:cTn id="27" dur="500"/>
                                        <p:tgtEl>
                                          <p:spTgt spid="44"/>
                                        </p:tgtEl>
                                      </p:cBhvr>
                                    </p:animEffect>
                                  </p:childTnLst>
                                </p:cTn>
                              </p:par>
                            </p:childTnLst>
                          </p:cTn>
                        </p:par>
                      </p:childTnLst>
                    </p:cTn>
                  </p:par>
                  <p:par>
                    <p:cTn id="28" fill="hold">
                      <p:stCondLst>
                        <p:cond delay="indefinite"/>
                      </p:stCondLst>
                      <p:childTnLst>
                        <p:par>
                          <p:cTn id="29" fill="hold">
                            <p:stCondLst>
                              <p:cond delay="0"/>
                            </p:stCondLst>
                            <p:childTnLst>
                              <p:par>
                                <p:cTn id="30" nodeType="clickEffect" presetClass="entr" presetSubtype="2" presetID="2" grpId="6" fill="hold">
                                  <p:stCondLst>
                                    <p:cond delay="0"/>
                                  </p:stCondLst>
                                  <p:iterate type="el" backwards="0">
                                    <p:tmAbs val="0"/>
                                  </p:iterate>
                                  <p:childTnLst>
                                    <p:set>
                                      <p:cBhvr>
                                        <p:cTn id="31" fill="hold"/>
                                        <p:tgtEl>
                                          <p:spTgt spid="46"/>
                                        </p:tgtEl>
                                        <p:attrNameLst>
                                          <p:attrName>style.visibility</p:attrName>
                                        </p:attrNameLst>
                                      </p:cBhvr>
                                      <p:to>
                                        <p:strVal val="visible"/>
                                      </p:to>
                                    </p:set>
                                    <p:anim calcmode="lin" valueType="num">
                                      <p:cBhvr>
                                        <p:cTn id="32" dur="500" fill="hold"/>
                                        <p:tgtEl>
                                          <p:spTgt spid="46"/>
                                        </p:tgtEl>
                                        <p:attrNameLst>
                                          <p:attrName>ppt_x</p:attrName>
                                        </p:attrNameLst>
                                      </p:cBhvr>
                                      <p:tavLst>
                                        <p:tav tm="0">
                                          <p:val>
                                            <p:strVal val="1+#ppt_w/2"/>
                                          </p:val>
                                        </p:tav>
                                        <p:tav tm="100000">
                                          <p:val>
                                            <p:strVal val="#ppt_x"/>
                                          </p:val>
                                        </p:tav>
                                      </p:tavLst>
                                    </p:anim>
                                    <p:anim calcmode="lin" valueType="num">
                                      <p:cBhvr>
                                        <p:cTn id="33" dur="500" fill="hold"/>
                                        <p:tgtEl>
                                          <p:spTgt spid="46"/>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nodeType="clickEffect" presetClass="entr" presetSubtype="2" presetID="2" grpId="7" fill="hold">
                                  <p:stCondLst>
                                    <p:cond delay="0"/>
                                  </p:stCondLst>
                                  <p:iterate type="el" backwards="0">
                                    <p:tmAbs val="0"/>
                                  </p:iterate>
                                  <p:childTnLst>
                                    <p:set>
                                      <p:cBhvr>
                                        <p:cTn id="37" fill="hold"/>
                                        <p:tgtEl>
                                          <p:spTgt spid="47"/>
                                        </p:tgtEl>
                                        <p:attrNameLst>
                                          <p:attrName>style.visibility</p:attrName>
                                        </p:attrNameLst>
                                      </p:cBhvr>
                                      <p:to>
                                        <p:strVal val="visible"/>
                                      </p:to>
                                    </p:set>
                                    <p:anim calcmode="lin" valueType="num">
                                      <p:cBhvr>
                                        <p:cTn id="38" dur="500" fill="hold"/>
                                        <p:tgtEl>
                                          <p:spTgt spid="47"/>
                                        </p:tgtEl>
                                        <p:attrNameLst>
                                          <p:attrName>ppt_x</p:attrName>
                                        </p:attrNameLst>
                                      </p:cBhvr>
                                      <p:tavLst>
                                        <p:tav tm="0">
                                          <p:val>
                                            <p:strVal val="1+#ppt_w/2"/>
                                          </p:val>
                                        </p:tav>
                                        <p:tav tm="100000">
                                          <p:val>
                                            <p:strVal val="#ppt_x"/>
                                          </p:val>
                                        </p:tav>
                                      </p:tavLst>
                                    </p:anim>
                                    <p:anim calcmode="lin" valueType="num">
                                      <p:cBhvr>
                                        <p:cTn id="39" dur="500" fill="hold"/>
                                        <p:tgtEl>
                                          <p:spTgt spid="47"/>
                                        </p:tgtEl>
                                        <p:attrNameLst>
                                          <p:attrName>ppt_y</p:attrName>
                                        </p:attrNameLst>
                                      </p:cBhvr>
                                      <p:tavLst>
                                        <p:tav tm="0">
                                          <p:val>
                                            <p:strVal val="#ppt_y"/>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nodeType="clickEffect" presetClass="entr" presetSubtype="2" presetID="2" grpId="8" fill="hold">
                                  <p:stCondLst>
                                    <p:cond delay="0"/>
                                  </p:stCondLst>
                                  <p:iterate type="el" backwards="0">
                                    <p:tmAbs val="0"/>
                                  </p:iterate>
                                  <p:childTnLst>
                                    <p:set>
                                      <p:cBhvr>
                                        <p:cTn id="43" fill="hold"/>
                                        <p:tgtEl>
                                          <p:spTgt spid="48"/>
                                        </p:tgtEl>
                                        <p:attrNameLst>
                                          <p:attrName>style.visibility</p:attrName>
                                        </p:attrNameLst>
                                      </p:cBhvr>
                                      <p:to>
                                        <p:strVal val="visible"/>
                                      </p:to>
                                    </p:set>
                                    <p:anim calcmode="lin" valueType="num">
                                      <p:cBhvr>
                                        <p:cTn id="44" dur="500" fill="hold"/>
                                        <p:tgtEl>
                                          <p:spTgt spid="48"/>
                                        </p:tgtEl>
                                        <p:attrNameLst>
                                          <p:attrName>ppt_x</p:attrName>
                                        </p:attrNameLst>
                                      </p:cBhvr>
                                      <p:tavLst>
                                        <p:tav tm="0">
                                          <p:val>
                                            <p:strVal val="1+#ppt_w/2"/>
                                          </p:val>
                                        </p:tav>
                                        <p:tav tm="100000">
                                          <p:val>
                                            <p:strVal val="#ppt_x"/>
                                          </p:val>
                                        </p:tav>
                                      </p:tavLst>
                                    </p:anim>
                                    <p:anim calcmode="lin" valueType="num">
                                      <p:cBhvr>
                                        <p:cTn id="45" dur="500" fill="hold"/>
                                        <p:tgtEl>
                                          <p:spTgt spid="48"/>
                                        </p:tgtEl>
                                        <p:attrNameLst>
                                          <p:attrName>ppt_y</p:attrName>
                                        </p:attrNameLst>
                                      </p:cBhvr>
                                      <p:tavLst>
                                        <p:tav tm="0">
                                          <p:val>
                                            <p:strVal val="#ppt_y"/>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nodeType="clickEffect" presetClass="entr" presetSubtype="0" presetID="1" grpId="9" fill="hold">
                                  <p:stCondLst>
                                    <p:cond delay="0"/>
                                  </p:stCondLst>
                                  <p:iterate type="el" backwards="0">
                                    <p:tmAbs val="0"/>
                                  </p:iterate>
                                  <p:childTnLst>
                                    <p:set>
                                      <p:cBhvr>
                                        <p:cTn id="49" fill="hold"/>
                                        <p:tgtEl>
                                          <p:spTgt spid="3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8" grpId="8"/>
      <p:bldP build="whole" bldLvl="1" animBg="1" rev="0" advAuto="0" spid="40" grpId="1"/>
      <p:bldP build="whole" bldLvl="1" animBg="1" rev="0" advAuto="0" spid="36" grpId="3"/>
      <p:bldP build="whole" bldLvl="1" animBg="1" rev="0" advAuto="0" spid="44" grpId="5"/>
      <p:bldP build="whole" bldLvl="1" animBg="1" rev="0" advAuto="0" spid="42" grpId="4"/>
      <p:bldP build="whole" bldLvl="1" animBg="1" rev="0" advAuto="0" spid="46" grpId="6"/>
      <p:bldP build="whole" bldLvl="1" animBg="1" rev="0" advAuto="0" spid="38" grpId="2"/>
      <p:bldP build="whole" bldLvl="1" animBg="1" rev="0" advAuto="0" spid="47" grpId="7"/>
      <p:bldP build="whole" bldLvl="1" animBg="1" rev="0" advAuto="0" spid="33" grpId="9"/>
    </p:bldLst>
  </p:timing>
</p:sld>
</file>

<file path=ppt/slides/slide3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18" name="Shape 318"/>
          <p:cNvSpPr/>
          <p:nvPr/>
        </p:nvSpPr>
        <p:spPr>
          <a:xfrm>
            <a:off x="344848" y="6343650"/>
            <a:ext cx="1004167" cy="4978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lgn="ctr">
              <a:defRPr sz="1800"/>
            </a:pPr>
            <a:r>
              <a:rPr b="1" sz="1400">
                <a:solidFill>
                  <a:srgbClr val="CC3300"/>
                </a:solidFill>
                <a:latin typeface="Trebuchet MS"/>
                <a:ea typeface="Trebuchet MS"/>
                <a:cs typeface="Trebuchet MS"/>
                <a:sym typeface="Trebuchet MS"/>
              </a:rPr>
              <a:t>Capítulo 5</a:t>
            </a:r>
            <a:endParaRPr b="1" sz="1400">
              <a:solidFill>
                <a:srgbClr val="CC3300"/>
              </a:solidFill>
              <a:latin typeface="Trebuchet MS"/>
              <a:ea typeface="Trebuchet MS"/>
              <a:cs typeface="Trebuchet MS"/>
              <a:sym typeface="Trebuchet MS"/>
            </a:endParaRPr>
          </a:p>
          <a:p>
            <a:pPr lvl="0" algn="ctr">
              <a:lnSpc>
                <a:spcPct val="95000"/>
              </a:lnSpc>
              <a:defRPr sz="1800"/>
            </a:pPr>
            <a:r>
              <a:rPr b="1" sz="1400">
                <a:solidFill>
                  <a:srgbClr val="CC3300"/>
                </a:solidFill>
                <a:latin typeface="Trebuchet MS"/>
                <a:ea typeface="Trebuchet MS"/>
                <a:cs typeface="Trebuchet MS"/>
                <a:sym typeface="Trebuchet MS"/>
              </a:rPr>
              <a:t>30 of 50</a:t>
            </a:r>
          </a:p>
        </p:txBody>
      </p:sp>
      <p:pic>
        <p:nvPicPr>
          <p:cNvPr id="319" name="next slide.png" descr="next slide"/>
          <p:cNvPicPr/>
          <p:nvPr/>
        </p:nvPicPr>
        <p:blipFill>
          <a:blip r:embed="rId2">
            <a:extLst/>
          </a:blip>
          <a:stretch>
            <a:fillRect/>
          </a:stretch>
        </p:blipFill>
        <p:spPr>
          <a:xfrm>
            <a:off x="7467600" y="5797550"/>
            <a:ext cx="1600200" cy="457200"/>
          </a:xfrm>
          <a:prstGeom prst="rect">
            <a:avLst/>
          </a:prstGeom>
          <a:ln w="12700">
            <a:miter lim="400000"/>
          </a:ln>
        </p:spPr>
      </p:pic>
      <p:pic>
        <p:nvPicPr>
          <p:cNvPr id="320" name="conversacion1.png" descr="conversacion1"/>
          <p:cNvPicPr/>
          <p:nvPr/>
        </p:nvPicPr>
        <p:blipFill>
          <a:blip r:embed="rId3">
            <a:extLst/>
          </a:blip>
          <a:stretch>
            <a:fillRect/>
          </a:stretch>
        </p:blipFill>
        <p:spPr>
          <a:xfrm>
            <a:off x="0" y="3175"/>
            <a:ext cx="9142413" cy="1028700"/>
          </a:xfrm>
          <a:prstGeom prst="rect">
            <a:avLst/>
          </a:prstGeom>
          <a:ln w="12700">
            <a:miter lim="400000"/>
          </a:ln>
        </p:spPr>
      </p:pic>
    </p:spTree>
  </p:cSld>
  <p:clrMapOvr>
    <a:masterClrMapping/>
  </p:clrMapOvr>
  <p:transition spd="fast"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 grpId="1" fill="hold">
                                  <p:stCondLst>
                                    <p:cond delay="0"/>
                                  </p:stCondLst>
                                  <p:iterate type="el" backwards="0">
                                    <p:tmAbs val="0"/>
                                  </p:iterate>
                                  <p:childTnLst>
                                    <p:set>
                                      <p:cBhvr>
                                        <p:cTn id="6" fill="hold"/>
                                        <p:tgtEl>
                                          <p:spTgt spid="31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19" grpId="1"/>
    </p:bldLst>
  </p:timing>
</p:sld>
</file>

<file path=ppt/slides/slide3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22" name="Shape 322"/>
          <p:cNvSpPr/>
          <p:nvPr/>
        </p:nvSpPr>
        <p:spPr>
          <a:xfrm>
            <a:off x="344848" y="6343650"/>
            <a:ext cx="1004167" cy="4978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lgn="ctr">
              <a:defRPr sz="1800"/>
            </a:pPr>
            <a:r>
              <a:rPr b="1" sz="1400">
                <a:solidFill>
                  <a:srgbClr val="CC3300"/>
                </a:solidFill>
                <a:latin typeface="Trebuchet MS"/>
                <a:ea typeface="Trebuchet MS"/>
                <a:cs typeface="Trebuchet MS"/>
                <a:sym typeface="Trebuchet MS"/>
              </a:rPr>
              <a:t>Capítulo 5</a:t>
            </a:r>
            <a:endParaRPr b="1" sz="1400">
              <a:solidFill>
                <a:srgbClr val="CC3300"/>
              </a:solidFill>
              <a:latin typeface="Trebuchet MS"/>
              <a:ea typeface="Trebuchet MS"/>
              <a:cs typeface="Trebuchet MS"/>
              <a:sym typeface="Trebuchet MS"/>
            </a:endParaRPr>
          </a:p>
          <a:p>
            <a:pPr lvl="0" algn="ctr">
              <a:lnSpc>
                <a:spcPct val="95000"/>
              </a:lnSpc>
              <a:defRPr sz="1800"/>
            </a:pPr>
            <a:r>
              <a:rPr b="1" sz="1400">
                <a:solidFill>
                  <a:srgbClr val="CC3300"/>
                </a:solidFill>
                <a:latin typeface="Trebuchet MS"/>
                <a:ea typeface="Trebuchet MS"/>
                <a:cs typeface="Trebuchet MS"/>
                <a:sym typeface="Trebuchet MS"/>
              </a:rPr>
              <a:t>31 of 50</a:t>
            </a:r>
          </a:p>
        </p:txBody>
      </p:sp>
      <p:pic>
        <p:nvPicPr>
          <p:cNvPr id="323" name="next slide.png" descr="next slide"/>
          <p:cNvPicPr/>
          <p:nvPr/>
        </p:nvPicPr>
        <p:blipFill>
          <a:blip r:embed="rId2">
            <a:extLst/>
          </a:blip>
          <a:stretch>
            <a:fillRect/>
          </a:stretch>
        </p:blipFill>
        <p:spPr>
          <a:xfrm>
            <a:off x="7467600" y="5797550"/>
            <a:ext cx="1600200" cy="457200"/>
          </a:xfrm>
          <a:prstGeom prst="rect">
            <a:avLst/>
          </a:prstGeom>
          <a:ln w="12700">
            <a:miter lim="400000"/>
          </a:ln>
        </p:spPr>
      </p:pic>
      <p:pic>
        <p:nvPicPr>
          <p:cNvPr id="324" name="conversacion1.png" descr="conversacion1"/>
          <p:cNvPicPr/>
          <p:nvPr/>
        </p:nvPicPr>
        <p:blipFill>
          <a:blip r:embed="rId3">
            <a:extLst/>
          </a:blip>
          <a:stretch>
            <a:fillRect/>
          </a:stretch>
        </p:blipFill>
        <p:spPr>
          <a:xfrm>
            <a:off x="0" y="3175"/>
            <a:ext cx="9142413" cy="1028700"/>
          </a:xfrm>
          <a:prstGeom prst="rect">
            <a:avLst/>
          </a:prstGeom>
          <a:ln w="12700">
            <a:miter lim="400000"/>
          </a:ln>
        </p:spPr>
      </p:pic>
    </p:spTree>
  </p:cSld>
  <p:clrMapOvr>
    <a:masterClrMapping/>
  </p:clrMapOvr>
  <p:transition spd="fast"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 grpId="1" fill="hold">
                                  <p:stCondLst>
                                    <p:cond delay="0"/>
                                  </p:stCondLst>
                                  <p:iterate type="el" backwards="0">
                                    <p:tmAbs val="0"/>
                                  </p:iterate>
                                  <p:childTnLst>
                                    <p:set>
                                      <p:cBhvr>
                                        <p:cTn id="6" fill="hold"/>
                                        <p:tgtEl>
                                          <p:spTgt spid="32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23" grpId="1"/>
    </p:bldLst>
  </p:timing>
</p:sld>
</file>

<file path=ppt/slides/slide3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26" name="Shape 326"/>
          <p:cNvSpPr/>
          <p:nvPr/>
        </p:nvSpPr>
        <p:spPr>
          <a:xfrm>
            <a:off x="344848" y="6343650"/>
            <a:ext cx="1004167" cy="4978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lgn="ctr">
              <a:defRPr sz="1800"/>
            </a:pPr>
            <a:r>
              <a:rPr b="1" sz="1400">
                <a:solidFill>
                  <a:srgbClr val="CC3300"/>
                </a:solidFill>
                <a:latin typeface="Trebuchet MS"/>
                <a:ea typeface="Trebuchet MS"/>
                <a:cs typeface="Trebuchet MS"/>
                <a:sym typeface="Trebuchet MS"/>
              </a:rPr>
              <a:t>Capítulo 5</a:t>
            </a:r>
            <a:endParaRPr b="1" sz="1400">
              <a:solidFill>
                <a:srgbClr val="CC3300"/>
              </a:solidFill>
              <a:latin typeface="Trebuchet MS"/>
              <a:ea typeface="Trebuchet MS"/>
              <a:cs typeface="Trebuchet MS"/>
              <a:sym typeface="Trebuchet MS"/>
            </a:endParaRPr>
          </a:p>
          <a:p>
            <a:pPr lvl="0" algn="ctr">
              <a:lnSpc>
                <a:spcPct val="95000"/>
              </a:lnSpc>
              <a:defRPr sz="1800"/>
            </a:pPr>
            <a:r>
              <a:rPr b="1" sz="1400">
                <a:solidFill>
                  <a:srgbClr val="CC3300"/>
                </a:solidFill>
                <a:latin typeface="Trebuchet MS"/>
                <a:ea typeface="Trebuchet MS"/>
                <a:cs typeface="Trebuchet MS"/>
                <a:sym typeface="Trebuchet MS"/>
              </a:rPr>
              <a:t>32 of 50</a:t>
            </a:r>
          </a:p>
        </p:txBody>
      </p:sp>
      <p:pic>
        <p:nvPicPr>
          <p:cNvPr id="327" name="next slide.png" descr="next slide"/>
          <p:cNvPicPr/>
          <p:nvPr/>
        </p:nvPicPr>
        <p:blipFill>
          <a:blip r:embed="rId2">
            <a:extLst/>
          </a:blip>
          <a:stretch>
            <a:fillRect/>
          </a:stretch>
        </p:blipFill>
        <p:spPr>
          <a:xfrm>
            <a:off x="7467600" y="5797550"/>
            <a:ext cx="1600200" cy="457200"/>
          </a:xfrm>
          <a:prstGeom prst="rect">
            <a:avLst/>
          </a:prstGeom>
          <a:ln w="12700">
            <a:miter lim="400000"/>
          </a:ln>
        </p:spPr>
      </p:pic>
      <p:pic>
        <p:nvPicPr>
          <p:cNvPr id="328" name="conversacion1.png" descr="conversacion1"/>
          <p:cNvPicPr/>
          <p:nvPr/>
        </p:nvPicPr>
        <p:blipFill>
          <a:blip r:embed="rId3">
            <a:extLst/>
          </a:blip>
          <a:stretch>
            <a:fillRect/>
          </a:stretch>
        </p:blipFill>
        <p:spPr>
          <a:xfrm>
            <a:off x="0" y="3175"/>
            <a:ext cx="9142413" cy="1028700"/>
          </a:xfrm>
          <a:prstGeom prst="rect">
            <a:avLst/>
          </a:prstGeom>
          <a:ln w="12700">
            <a:miter lim="400000"/>
          </a:ln>
        </p:spPr>
      </p:pic>
    </p:spTree>
  </p:cSld>
  <p:clrMapOvr>
    <a:masterClrMapping/>
  </p:clrMapOvr>
  <p:transition spd="fast"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 grpId="1" fill="hold">
                                  <p:stCondLst>
                                    <p:cond delay="0"/>
                                  </p:stCondLst>
                                  <p:iterate type="el" backwards="0">
                                    <p:tmAbs val="0"/>
                                  </p:iterate>
                                  <p:childTnLst>
                                    <p:set>
                                      <p:cBhvr>
                                        <p:cTn id="6" fill="hold"/>
                                        <p:tgtEl>
                                          <p:spTgt spid="32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27" grpId="1"/>
    </p:bldLst>
  </p:timing>
</p:sld>
</file>

<file path=ppt/slides/slide3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30" name="Shape 330"/>
          <p:cNvSpPr/>
          <p:nvPr/>
        </p:nvSpPr>
        <p:spPr>
          <a:xfrm>
            <a:off x="344848" y="6343650"/>
            <a:ext cx="1004167" cy="4978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lgn="ctr">
              <a:defRPr sz="1800"/>
            </a:pPr>
            <a:r>
              <a:rPr b="1" sz="1400">
                <a:solidFill>
                  <a:srgbClr val="CC3300"/>
                </a:solidFill>
                <a:latin typeface="Trebuchet MS"/>
                <a:ea typeface="Trebuchet MS"/>
                <a:cs typeface="Trebuchet MS"/>
                <a:sym typeface="Trebuchet MS"/>
              </a:rPr>
              <a:t>Capítulo 5</a:t>
            </a:r>
            <a:endParaRPr b="1" sz="1400">
              <a:solidFill>
                <a:srgbClr val="CC3300"/>
              </a:solidFill>
              <a:latin typeface="Trebuchet MS"/>
              <a:ea typeface="Trebuchet MS"/>
              <a:cs typeface="Trebuchet MS"/>
              <a:sym typeface="Trebuchet MS"/>
            </a:endParaRPr>
          </a:p>
          <a:p>
            <a:pPr lvl="0" algn="ctr">
              <a:lnSpc>
                <a:spcPct val="95000"/>
              </a:lnSpc>
              <a:defRPr sz="1800"/>
            </a:pPr>
            <a:r>
              <a:rPr b="1" sz="1400">
                <a:solidFill>
                  <a:srgbClr val="CC3300"/>
                </a:solidFill>
                <a:latin typeface="Trebuchet MS"/>
                <a:ea typeface="Trebuchet MS"/>
                <a:cs typeface="Trebuchet MS"/>
                <a:sym typeface="Trebuchet MS"/>
              </a:rPr>
              <a:t>33 of 50</a:t>
            </a:r>
          </a:p>
        </p:txBody>
      </p:sp>
      <p:pic>
        <p:nvPicPr>
          <p:cNvPr id="331" name="next slide.png" descr="next slide"/>
          <p:cNvPicPr/>
          <p:nvPr/>
        </p:nvPicPr>
        <p:blipFill>
          <a:blip r:embed="rId2">
            <a:extLst/>
          </a:blip>
          <a:stretch>
            <a:fillRect/>
          </a:stretch>
        </p:blipFill>
        <p:spPr>
          <a:xfrm>
            <a:off x="7467600" y="5797550"/>
            <a:ext cx="1600200" cy="457200"/>
          </a:xfrm>
          <a:prstGeom prst="rect">
            <a:avLst/>
          </a:prstGeom>
          <a:ln w="12700">
            <a:miter lim="400000"/>
          </a:ln>
        </p:spPr>
      </p:pic>
      <p:pic>
        <p:nvPicPr>
          <p:cNvPr id="332" name="lectura-cultura-header.png" descr="lectura-cultura-header"/>
          <p:cNvPicPr/>
          <p:nvPr/>
        </p:nvPicPr>
        <p:blipFill>
          <a:blip r:embed="rId3">
            <a:extLst/>
          </a:blip>
          <a:stretch>
            <a:fillRect/>
          </a:stretch>
        </p:blipFill>
        <p:spPr>
          <a:xfrm>
            <a:off x="0" y="0"/>
            <a:ext cx="9142413" cy="1257300"/>
          </a:xfrm>
          <a:prstGeom prst="rect">
            <a:avLst/>
          </a:prstGeom>
          <a:ln w="12700">
            <a:miter lim="400000"/>
          </a:ln>
        </p:spPr>
      </p:pic>
      <p:pic>
        <p:nvPicPr>
          <p:cNvPr id="333" name="slide 33-34 pic1.jpg" descr="slide 33-34 pic1"/>
          <p:cNvPicPr/>
          <p:nvPr/>
        </p:nvPicPr>
        <p:blipFill>
          <a:blip r:embed="rId4">
            <a:extLst/>
          </a:blip>
          <a:stretch>
            <a:fillRect/>
          </a:stretch>
        </p:blipFill>
        <p:spPr>
          <a:xfrm>
            <a:off x="684212" y="1997075"/>
            <a:ext cx="2987676" cy="2297113"/>
          </a:xfrm>
          <a:prstGeom prst="rect">
            <a:avLst/>
          </a:prstGeom>
          <a:ln w="12700">
            <a:miter lim="400000"/>
          </a:ln>
        </p:spPr>
      </p:pic>
      <p:sp>
        <p:nvSpPr>
          <p:cNvPr id="334" name="Shape 334"/>
          <p:cNvSpPr/>
          <p:nvPr/>
        </p:nvSpPr>
        <p:spPr>
          <a:xfrm>
            <a:off x="4016375" y="2194806"/>
            <a:ext cx="4645026" cy="3284363"/>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defRPr sz="1800"/>
            </a:pPr>
            <a:r>
              <a:t>    Carmencita Dávila es alumna en nuestra clase de español. Cuando ella era niña, vivía en México y asistía a la primaria en Guadalajara. Ella nos quiere hablar de los recuerdos que tiene de una fiesta mexicana que le gustaba mucho.</a:t>
            </a:r>
          </a:p>
          <a:p>
            <a:pPr lvl="0">
              <a:defRPr sz="1800"/>
            </a:pPr>
            <a:r>
              <a:t>   —Cuando yo era niña en México me encantaban todas las festividades que tenían lugar</a:t>
            </a:r>
            <a:r>
              <a:rPr baseline="30000"/>
              <a:t>1</a:t>
            </a:r>
            <a:r>
              <a:t> para celebrar el Día de los Muertos, el primero y el dos de noviembre. Celebrábamos para rendirles honor a todos nuestros parientes difuntos. </a:t>
            </a:r>
          </a:p>
        </p:txBody>
      </p:sp>
      <p:sp>
        <p:nvSpPr>
          <p:cNvPr id="335" name="Shape 335"/>
          <p:cNvSpPr/>
          <p:nvPr/>
        </p:nvSpPr>
        <p:spPr>
          <a:xfrm>
            <a:off x="4122737" y="5780175"/>
            <a:ext cx="2692448" cy="350662"/>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p>
            <a:pPr lvl="0">
              <a:defRPr sz="1800"/>
            </a:pPr>
            <a:r>
              <a:rPr baseline="30000"/>
              <a:t>1</a:t>
            </a:r>
            <a:r>
              <a:t>tenían lugar   </a:t>
            </a:r>
            <a:r>
              <a:rPr i="1"/>
              <a:t>took place</a:t>
            </a:r>
            <a:r>
              <a:t> </a:t>
            </a:r>
          </a:p>
        </p:txBody>
      </p:sp>
      <p:sp>
        <p:nvSpPr>
          <p:cNvPr id="336" name="Shape 336"/>
          <p:cNvSpPr/>
          <p:nvPr/>
        </p:nvSpPr>
        <p:spPr>
          <a:xfrm>
            <a:off x="649287" y="4291090"/>
            <a:ext cx="3051176" cy="1072995"/>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lgn="ctr">
              <a:lnSpc>
                <a:spcPct val="90000"/>
              </a:lnSpc>
              <a:defRPr sz="1800"/>
            </a:pPr>
            <a:r>
              <a:t>Una familia celebraba el </a:t>
            </a:r>
          </a:p>
          <a:p>
            <a:pPr lvl="0" algn="ctr">
              <a:lnSpc>
                <a:spcPct val="90000"/>
              </a:lnSpc>
              <a:defRPr sz="1800"/>
            </a:pPr>
            <a:r>
              <a:t>Día de los Muertos en el cementerio de Tzintzuntzan </a:t>
            </a:r>
          </a:p>
          <a:p>
            <a:pPr lvl="0" algn="ctr">
              <a:lnSpc>
                <a:spcPct val="90000"/>
              </a:lnSpc>
              <a:defRPr sz="1800"/>
            </a:pPr>
            <a:r>
              <a:t>en Pátzcuaro, México.</a:t>
            </a:r>
            <a:r>
              <a:t> </a:t>
            </a:r>
          </a:p>
        </p:txBody>
      </p:sp>
      <p:pic>
        <p:nvPicPr>
          <p:cNvPr id="337" name="el dia de los muertos.png" descr="el dia de los muertos"/>
          <p:cNvPicPr/>
          <p:nvPr/>
        </p:nvPicPr>
        <p:blipFill>
          <a:blip r:embed="rId5">
            <a:extLst/>
          </a:blip>
          <a:stretch>
            <a:fillRect/>
          </a:stretch>
        </p:blipFill>
        <p:spPr>
          <a:xfrm>
            <a:off x="3960812" y="1543050"/>
            <a:ext cx="3132138" cy="511175"/>
          </a:xfrm>
          <a:prstGeom prst="rect">
            <a:avLst/>
          </a:prstGeom>
          <a:ln w="12700">
            <a:miter lim="400000"/>
          </a:ln>
        </p:spPr>
      </p:pic>
      <p:pic>
        <p:nvPicPr>
          <p:cNvPr id="338" name="image.png"/>
          <p:cNvPicPr/>
          <p:nvPr/>
        </p:nvPicPr>
        <p:blipFill>
          <a:blip r:embed="rId6">
            <a:extLst/>
          </a:blip>
          <a:stretch>
            <a:fillRect/>
          </a:stretch>
        </p:blipFill>
        <p:spPr>
          <a:xfrm>
            <a:off x="2759075" y="479425"/>
            <a:ext cx="4486275" cy="565150"/>
          </a:xfrm>
          <a:prstGeom prst="rect">
            <a:avLst/>
          </a:prstGeom>
          <a:ln w="12700">
            <a:miter lim="400000"/>
          </a:ln>
        </p:spPr>
      </p:pic>
    </p:spTree>
  </p:cSld>
  <p:clrMapOvr>
    <a:masterClrMapping/>
  </p:clrMapOvr>
  <p:transition spd="fast"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0" grpId="1" fill="hold">
                                  <p:stCondLst>
                                    <p:cond delay="0"/>
                                  </p:stCondLst>
                                  <p:iterate type="el" backwards="0">
                                    <p:tmAbs val="0"/>
                                  </p:iterate>
                                  <p:childTnLst>
                                    <p:set>
                                      <p:cBhvr>
                                        <p:cTn id="6" fill="hold"/>
                                        <p:tgtEl>
                                          <p:spTgt spid="334"/>
                                        </p:tgtEl>
                                        <p:attrNameLst>
                                          <p:attrName>style.visibility</p:attrName>
                                        </p:attrNameLst>
                                      </p:cBhvr>
                                      <p:to>
                                        <p:strVal val="visible"/>
                                      </p:to>
                                    </p:set>
                                    <p:animEffect filter="fade" transition="in">
                                      <p:cBhvr>
                                        <p:cTn id="7" dur="500"/>
                                        <p:tgtEl>
                                          <p:spTgt spid="334"/>
                                        </p:tgtEl>
                                      </p:cBhvr>
                                    </p:animEffect>
                                  </p:childTnLst>
                                </p:cTn>
                              </p:par>
                            </p:childTnLst>
                          </p:cTn>
                        </p:par>
                        <p:par>
                          <p:cTn id="8" fill="hold">
                            <p:stCondLst>
                              <p:cond delay="500"/>
                            </p:stCondLst>
                            <p:childTnLst>
                              <p:par>
                                <p:cTn id="9" nodeType="afterEffect" presetClass="entr" presetSubtype="0" presetID="10" grpId="2" fill="hold">
                                  <p:stCondLst>
                                    <p:cond delay="0"/>
                                  </p:stCondLst>
                                  <p:iterate type="el" backwards="0">
                                    <p:tmAbs val="0"/>
                                  </p:iterate>
                                  <p:childTnLst>
                                    <p:set>
                                      <p:cBhvr>
                                        <p:cTn id="10" fill="hold"/>
                                        <p:tgtEl>
                                          <p:spTgt spid="335"/>
                                        </p:tgtEl>
                                        <p:attrNameLst>
                                          <p:attrName>style.visibility</p:attrName>
                                        </p:attrNameLst>
                                      </p:cBhvr>
                                      <p:to>
                                        <p:strVal val="visible"/>
                                      </p:to>
                                    </p:set>
                                    <p:animEffect filter="fade" transition="in">
                                      <p:cBhvr>
                                        <p:cTn id="11" dur="500"/>
                                        <p:tgtEl>
                                          <p:spTgt spid="335"/>
                                        </p:tgtEl>
                                      </p:cBhvr>
                                    </p:animEffect>
                                  </p:childTnLst>
                                </p:cTn>
                              </p:par>
                            </p:childTnLst>
                          </p:cTn>
                        </p:par>
                      </p:childTnLst>
                    </p:cTn>
                  </p:par>
                  <p:par>
                    <p:cTn id="12" fill="hold">
                      <p:stCondLst>
                        <p:cond delay="indefinite"/>
                      </p:stCondLst>
                      <p:childTnLst>
                        <p:par>
                          <p:cTn id="13" fill="hold">
                            <p:stCondLst>
                              <p:cond delay="0"/>
                            </p:stCondLst>
                            <p:childTnLst>
                              <p:par>
                                <p:cTn id="14" nodeType="clickEffect" presetClass="entr" presetSubtype="0" presetID="1" grpId="3" fill="hold">
                                  <p:stCondLst>
                                    <p:cond delay="0"/>
                                  </p:stCondLst>
                                  <p:iterate type="el" backwards="0">
                                    <p:tmAbs val="0"/>
                                  </p:iterate>
                                  <p:childTnLst>
                                    <p:set>
                                      <p:cBhvr>
                                        <p:cTn id="15" fill="hold"/>
                                        <p:tgtEl>
                                          <p:spTgt spid="33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34" grpId="1"/>
      <p:bldP build="whole" bldLvl="1" animBg="1" rev="0" advAuto="0" spid="331" grpId="3"/>
      <p:bldP build="whole" bldLvl="1" animBg="1" rev="0" advAuto="0" spid="335" grpId="2"/>
    </p:bldLst>
  </p:timing>
</p:sld>
</file>

<file path=ppt/slides/slide3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40" name="Shape 340"/>
          <p:cNvSpPr/>
          <p:nvPr/>
        </p:nvSpPr>
        <p:spPr>
          <a:xfrm>
            <a:off x="344848" y="6343650"/>
            <a:ext cx="1004167" cy="4978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lgn="ctr">
              <a:defRPr sz="1800"/>
            </a:pPr>
            <a:r>
              <a:rPr b="1" sz="1400">
                <a:solidFill>
                  <a:srgbClr val="CC3300"/>
                </a:solidFill>
                <a:latin typeface="Trebuchet MS"/>
                <a:ea typeface="Trebuchet MS"/>
                <a:cs typeface="Trebuchet MS"/>
                <a:sym typeface="Trebuchet MS"/>
              </a:rPr>
              <a:t>Capítulo 5</a:t>
            </a:r>
            <a:endParaRPr b="1" sz="1400">
              <a:solidFill>
                <a:srgbClr val="CC3300"/>
              </a:solidFill>
              <a:latin typeface="Trebuchet MS"/>
              <a:ea typeface="Trebuchet MS"/>
              <a:cs typeface="Trebuchet MS"/>
              <a:sym typeface="Trebuchet MS"/>
            </a:endParaRPr>
          </a:p>
          <a:p>
            <a:pPr lvl="0" algn="ctr">
              <a:lnSpc>
                <a:spcPct val="95000"/>
              </a:lnSpc>
              <a:defRPr sz="1800"/>
            </a:pPr>
            <a:r>
              <a:rPr b="1" sz="1400">
                <a:solidFill>
                  <a:srgbClr val="CC3300"/>
                </a:solidFill>
                <a:latin typeface="Trebuchet MS"/>
                <a:ea typeface="Trebuchet MS"/>
                <a:cs typeface="Trebuchet MS"/>
                <a:sym typeface="Trebuchet MS"/>
              </a:rPr>
              <a:t>34 of 50</a:t>
            </a:r>
          </a:p>
        </p:txBody>
      </p:sp>
      <p:pic>
        <p:nvPicPr>
          <p:cNvPr id="341" name="next slide.png" descr="next slide"/>
          <p:cNvPicPr/>
          <p:nvPr/>
        </p:nvPicPr>
        <p:blipFill>
          <a:blip r:embed="rId2">
            <a:extLst/>
          </a:blip>
          <a:stretch>
            <a:fillRect/>
          </a:stretch>
        </p:blipFill>
        <p:spPr>
          <a:xfrm>
            <a:off x="7467600" y="5797550"/>
            <a:ext cx="1600200" cy="457200"/>
          </a:xfrm>
          <a:prstGeom prst="rect">
            <a:avLst/>
          </a:prstGeom>
          <a:ln w="12700">
            <a:miter lim="400000"/>
          </a:ln>
        </p:spPr>
      </p:pic>
      <p:pic>
        <p:nvPicPr>
          <p:cNvPr id="342" name="lectura-cultura-header.png" descr="lectura-cultura-header"/>
          <p:cNvPicPr/>
          <p:nvPr/>
        </p:nvPicPr>
        <p:blipFill>
          <a:blip r:embed="rId3">
            <a:extLst/>
          </a:blip>
          <a:stretch>
            <a:fillRect/>
          </a:stretch>
        </p:blipFill>
        <p:spPr>
          <a:xfrm>
            <a:off x="0" y="0"/>
            <a:ext cx="9142413" cy="1257300"/>
          </a:xfrm>
          <a:prstGeom prst="rect">
            <a:avLst/>
          </a:prstGeom>
          <a:ln w="12700">
            <a:miter lim="400000"/>
          </a:ln>
        </p:spPr>
      </p:pic>
      <p:sp>
        <p:nvSpPr>
          <p:cNvPr id="343" name="Shape 343"/>
          <p:cNvSpPr/>
          <p:nvPr/>
        </p:nvSpPr>
        <p:spPr>
          <a:xfrm>
            <a:off x="4049712" y="2080506"/>
            <a:ext cx="4748214" cy="3284363"/>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defRPr sz="1800"/>
            </a:pPr>
            <a:r>
              <a:t>     Mi mamá y abuelita siempre tenían que hacer muchos</a:t>
            </a:r>
            <a:r>
              <a:t> </a:t>
            </a:r>
            <a:r>
              <a:t>preparativos. Confeccionaban calaveras, un tipo de bizcocho dulce en forma de caras de muertos. Elaboraban también el delicioso pan de los muertos, </a:t>
            </a:r>
          </a:p>
          <a:p>
            <a:pPr lvl="0">
              <a:defRPr sz="1800"/>
            </a:pPr>
            <a:r>
              <a:t>un pan dulce en forma de huesos y cráneos. Unos días antes de la fiesta íbamos al cementerio o camposanto donde limpiábamos</a:t>
            </a:r>
            <a:r>
              <a:rPr baseline="30000"/>
              <a:t>2</a:t>
            </a:r>
            <a:r>
              <a:rPr>
                <a:solidFill>
                  <a:srgbClr val="FF3300"/>
                </a:solidFill>
              </a:rPr>
              <a:t> </a:t>
            </a:r>
            <a:r>
              <a:t>y decorábamos con coronas de flores las tumbas de nuestros parientes difuntos. Durante las fiestas las tumbas servían de altar.</a:t>
            </a:r>
            <a:r>
              <a:t> </a:t>
            </a:r>
          </a:p>
        </p:txBody>
      </p:sp>
      <p:sp>
        <p:nvSpPr>
          <p:cNvPr id="344" name="Shape 344"/>
          <p:cNvSpPr/>
          <p:nvPr/>
        </p:nvSpPr>
        <p:spPr>
          <a:xfrm>
            <a:off x="4291012" y="5751600"/>
            <a:ext cx="2882650" cy="350662"/>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p>
            <a:pPr lvl="0">
              <a:defRPr sz="1800"/>
            </a:pPr>
            <a:r>
              <a:rPr baseline="30000"/>
              <a:t>2</a:t>
            </a:r>
            <a:r>
              <a:t>limpiábamos   </a:t>
            </a:r>
            <a:r>
              <a:rPr i="1"/>
              <a:t>we cleaned</a:t>
            </a:r>
            <a:r>
              <a:t> </a:t>
            </a:r>
          </a:p>
        </p:txBody>
      </p:sp>
      <p:pic>
        <p:nvPicPr>
          <p:cNvPr id="345" name="slide 33-34 pic1.jpg" descr="slide 33-34 pic1"/>
          <p:cNvPicPr/>
          <p:nvPr/>
        </p:nvPicPr>
        <p:blipFill>
          <a:blip r:embed="rId4">
            <a:extLst/>
          </a:blip>
          <a:stretch>
            <a:fillRect/>
          </a:stretch>
        </p:blipFill>
        <p:spPr>
          <a:xfrm>
            <a:off x="684212" y="1997075"/>
            <a:ext cx="2987676" cy="2297113"/>
          </a:xfrm>
          <a:prstGeom prst="rect">
            <a:avLst/>
          </a:prstGeom>
          <a:ln w="12700">
            <a:miter lim="400000"/>
          </a:ln>
        </p:spPr>
      </p:pic>
      <p:pic>
        <p:nvPicPr>
          <p:cNvPr id="346" name="image.png"/>
          <p:cNvPicPr/>
          <p:nvPr/>
        </p:nvPicPr>
        <p:blipFill>
          <a:blip r:embed="rId5">
            <a:extLst/>
          </a:blip>
          <a:stretch>
            <a:fillRect/>
          </a:stretch>
        </p:blipFill>
        <p:spPr>
          <a:xfrm>
            <a:off x="2759075" y="479425"/>
            <a:ext cx="4486275" cy="565150"/>
          </a:xfrm>
          <a:prstGeom prst="rect">
            <a:avLst/>
          </a:prstGeom>
          <a:ln w="12700">
            <a:miter lim="400000"/>
          </a:ln>
        </p:spPr>
      </p:pic>
      <p:sp>
        <p:nvSpPr>
          <p:cNvPr id="347" name="Shape 347"/>
          <p:cNvSpPr/>
          <p:nvPr/>
        </p:nvSpPr>
        <p:spPr>
          <a:xfrm>
            <a:off x="649287" y="4291090"/>
            <a:ext cx="3051176" cy="1072995"/>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lgn="ctr">
              <a:lnSpc>
                <a:spcPct val="90000"/>
              </a:lnSpc>
              <a:defRPr sz="1800"/>
            </a:pPr>
            <a:r>
              <a:t>Una familia celebraba el </a:t>
            </a:r>
          </a:p>
          <a:p>
            <a:pPr lvl="0" algn="ctr">
              <a:lnSpc>
                <a:spcPct val="90000"/>
              </a:lnSpc>
              <a:defRPr sz="1800"/>
            </a:pPr>
            <a:r>
              <a:t>Día de los Muertos en el cementerio de Tzintzuntzan </a:t>
            </a:r>
          </a:p>
          <a:p>
            <a:pPr lvl="0" algn="ctr">
              <a:lnSpc>
                <a:spcPct val="90000"/>
              </a:lnSpc>
              <a:defRPr sz="1800"/>
            </a:pPr>
            <a:r>
              <a:t>en Pátzcuaro, México.</a:t>
            </a:r>
            <a:r>
              <a:t> </a:t>
            </a:r>
          </a:p>
        </p:txBody>
      </p:sp>
    </p:spTree>
  </p:cSld>
  <p:clrMapOvr>
    <a:masterClrMapping/>
  </p:clrMapOvr>
  <p:transition spd="fast"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0" grpId="1" fill="hold">
                                  <p:stCondLst>
                                    <p:cond delay="0"/>
                                  </p:stCondLst>
                                  <p:iterate type="el" backwards="0">
                                    <p:tmAbs val="0"/>
                                  </p:iterate>
                                  <p:childTnLst>
                                    <p:set>
                                      <p:cBhvr>
                                        <p:cTn id="6" fill="hold"/>
                                        <p:tgtEl>
                                          <p:spTgt spid="343"/>
                                        </p:tgtEl>
                                        <p:attrNameLst>
                                          <p:attrName>style.visibility</p:attrName>
                                        </p:attrNameLst>
                                      </p:cBhvr>
                                      <p:to>
                                        <p:strVal val="visible"/>
                                      </p:to>
                                    </p:set>
                                    <p:animEffect filter="fade" transition="in">
                                      <p:cBhvr>
                                        <p:cTn id="7" dur="500"/>
                                        <p:tgtEl>
                                          <p:spTgt spid="343"/>
                                        </p:tgtEl>
                                      </p:cBhvr>
                                    </p:animEffect>
                                  </p:childTnLst>
                                </p:cTn>
                              </p:par>
                            </p:childTnLst>
                          </p:cTn>
                        </p:par>
                        <p:par>
                          <p:cTn id="8" fill="hold">
                            <p:stCondLst>
                              <p:cond delay="500"/>
                            </p:stCondLst>
                            <p:childTnLst>
                              <p:par>
                                <p:cTn id="9" nodeType="afterEffect" presetClass="entr" presetSubtype="0" presetID="10" grpId="2" fill="hold">
                                  <p:stCondLst>
                                    <p:cond delay="0"/>
                                  </p:stCondLst>
                                  <p:iterate type="el" backwards="0">
                                    <p:tmAbs val="0"/>
                                  </p:iterate>
                                  <p:childTnLst>
                                    <p:set>
                                      <p:cBhvr>
                                        <p:cTn id="10" fill="hold"/>
                                        <p:tgtEl>
                                          <p:spTgt spid="344"/>
                                        </p:tgtEl>
                                        <p:attrNameLst>
                                          <p:attrName>style.visibility</p:attrName>
                                        </p:attrNameLst>
                                      </p:cBhvr>
                                      <p:to>
                                        <p:strVal val="visible"/>
                                      </p:to>
                                    </p:set>
                                    <p:animEffect filter="fade" transition="in">
                                      <p:cBhvr>
                                        <p:cTn id="11" dur="500"/>
                                        <p:tgtEl>
                                          <p:spTgt spid="344"/>
                                        </p:tgtEl>
                                      </p:cBhvr>
                                    </p:animEffect>
                                  </p:childTnLst>
                                </p:cTn>
                              </p:par>
                            </p:childTnLst>
                          </p:cTn>
                        </p:par>
                      </p:childTnLst>
                    </p:cTn>
                  </p:par>
                  <p:par>
                    <p:cTn id="12" fill="hold">
                      <p:stCondLst>
                        <p:cond delay="indefinite"/>
                      </p:stCondLst>
                      <p:childTnLst>
                        <p:par>
                          <p:cTn id="13" fill="hold">
                            <p:stCondLst>
                              <p:cond delay="0"/>
                            </p:stCondLst>
                            <p:childTnLst>
                              <p:par>
                                <p:cTn id="14" nodeType="clickEffect" presetClass="entr" presetSubtype="0" presetID="10" grpId="3" fill="hold">
                                  <p:stCondLst>
                                    <p:cond delay="0"/>
                                  </p:stCondLst>
                                  <p:iterate type="el" backwards="0">
                                    <p:tmAbs val="0"/>
                                  </p:iterate>
                                  <p:childTnLst>
                                    <p:set>
                                      <p:cBhvr>
                                        <p:cTn id="15" fill="hold"/>
                                        <p:tgtEl>
                                          <p:spTgt spid="341"/>
                                        </p:tgtEl>
                                        <p:attrNameLst>
                                          <p:attrName>style.visibility</p:attrName>
                                        </p:attrNameLst>
                                      </p:cBhvr>
                                      <p:to>
                                        <p:strVal val="visible"/>
                                      </p:to>
                                    </p:set>
                                    <p:animEffect filter="fade" transition="in">
                                      <p:cBhvr>
                                        <p:cTn id="16" dur="500"/>
                                        <p:tgtEl>
                                          <p:spTgt spid="34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44" grpId="2"/>
      <p:bldP build="whole" bldLvl="1" animBg="1" rev="0" advAuto="0" spid="341" grpId="3"/>
      <p:bldP build="whole" bldLvl="1" animBg="1" rev="0" advAuto="0" spid="343" grpId="1"/>
    </p:bldLst>
  </p:timing>
</p:sld>
</file>

<file path=ppt/slides/slide3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49" name="Shape 349"/>
          <p:cNvSpPr/>
          <p:nvPr/>
        </p:nvSpPr>
        <p:spPr>
          <a:xfrm>
            <a:off x="344848" y="6343650"/>
            <a:ext cx="1004167" cy="4978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lgn="ctr">
              <a:defRPr sz="1800"/>
            </a:pPr>
            <a:r>
              <a:rPr b="1" sz="1400">
                <a:solidFill>
                  <a:srgbClr val="CC3300"/>
                </a:solidFill>
                <a:latin typeface="Trebuchet MS"/>
                <a:ea typeface="Trebuchet MS"/>
                <a:cs typeface="Trebuchet MS"/>
                <a:sym typeface="Trebuchet MS"/>
              </a:rPr>
              <a:t>Capítulo 5</a:t>
            </a:r>
            <a:endParaRPr b="1" sz="1400">
              <a:solidFill>
                <a:srgbClr val="CC3300"/>
              </a:solidFill>
              <a:latin typeface="Trebuchet MS"/>
              <a:ea typeface="Trebuchet MS"/>
              <a:cs typeface="Trebuchet MS"/>
              <a:sym typeface="Trebuchet MS"/>
            </a:endParaRPr>
          </a:p>
          <a:p>
            <a:pPr lvl="0" algn="ctr">
              <a:lnSpc>
                <a:spcPct val="95000"/>
              </a:lnSpc>
              <a:defRPr sz="1800"/>
            </a:pPr>
            <a:r>
              <a:rPr b="1" sz="1400">
                <a:solidFill>
                  <a:srgbClr val="CC3300"/>
                </a:solidFill>
                <a:latin typeface="Trebuchet MS"/>
                <a:ea typeface="Trebuchet MS"/>
                <a:cs typeface="Trebuchet MS"/>
                <a:sym typeface="Trebuchet MS"/>
              </a:rPr>
              <a:t>35 of 50</a:t>
            </a:r>
          </a:p>
        </p:txBody>
      </p:sp>
      <p:pic>
        <p:nvPicPr>
          <p:cNvPr id="350" name="next slide.png" descr="next slide"/>
          <p:cNvPicPr/>
          <p:nvPr/>
        </p:nvPicPr>
        <p:blipFill>
          <a:blip r:embed="rId2">
            <a:extLst/>
          </a:blip>
          <a:stretch>
            <a:fillRect/>
          </a:stretch>
        </p:blipFill>
        <p:spPr>
          <a:xfrm>
            <a:off x="7467600" y="5797550"/>
            <a:ext cx="1600200" cy="457200"/>
          </a:xfrm>
          <a:prstGeom prst="rect">
            <a:avLst/>
          </a:prstGeom>
          <a:ln w="12700">
            <a:miter lim="400000"/>
          </a:ln>
        </p:spPr>
      </p:pic>
      <p:pic>
        <p:nvPicPr>
          <p:cNvPr id="351" name="lectura-cultura-header.png" descr="lectura-cultura-header"/>
          <p:cNvPicPr/>
          <p:nvPr/>
        </p:nvPicPr>
        <p:blipFill>
          <a:blip r:embed="rId3">
            <a:extLst/>
          </a:blip>
          <a:stretch>
            <a:fillRect/>
          </a:stretch>
        </p:blipFill>
        <p:spPr>
          <a:xfrm>
            <a:off x="0" y="0"/>
            <a:ext cx="9142413" cy="1257300"/>
          </a:xfrm>
          <a:prstGeom prst="rect">
            <a:avLst/>
          </a:prstGeom>
          <a:ln w="12700">
            <a:miter lim="400000"/>
          </a:ln>
        </p:spPr>
      </p:pic>
      <p:sp>
        <p:nvSpPr>
          <p:cNvPr id="352" name="Shape 352"/>
          <p:cNvSpPr/>
          <p:nvPr/>
        </p:nvSpPr>
        <p:spPr>
          <a:xfrm>
            <a:off x="4003675" y="2058281"/>
            <a:ext cx="4735513" cy="3017663"/>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defRPr sz="1800"/>
            </a:pPr>
            <a:r>
              <a:t>    Mamá y abuelita preparaban también </a:t>
            </a:r>
          </a:p>
          <a:p>
            <a:pPr lvl="0">
              <a:defRPr sz="1800"/>
            </a:pPr>
            <a:r>
              <a:t>lo que eran las comidas favoritas de los difuntos. El primero de noviembre la </a:t>
            </a:r>
          </a:p>
          <a:p>
            <a:pPr lvl="0">
              <a:defRPr sz="1800"/>
            </a:pPr>
            <a:r>
              <a:t>familia entera se reunía e íbamos juntos </a:t>
            </a:r>
          </a:p>
          <a:p>
            <a:pPr lvl="0">
              <a:defRPr sz="1800"/>
            </a:pPr>
            <a:r>
              <a:t>al cementerio. Colocábamos las calaveras, </a:t>
            </a:r>
          </a:p>
          <a:p>
            <a:pPr lvl="0">
              <a:defRPr sz="1800"/>
            </a:pPr>
            <a:r>
              <a:t>las coronas de flores, unas velas y la comida en las tumbas como una ofrenda. Algunos parientes llevaban calacas, disfraces de madera</a:t>
            </a:r>
            <a:r>
              <a:rPr baseline="30000"/>
              <a:t>3</a:t>
            </a:r>
            <a:r>
              <a:t> en forma de esqueletos. En el cementerio teníamos un gran picnic. Comíamos con los difuntos. </a:t>
            </a:r>
          </a:p>
        </p:txBody>
      </p:sp>
      <p:sp>
        <p:nvSpPr>
          <p:cNvPr id="353" name="Shape 353"/>
          <p:cNvSpPr/>
          <p:nvPr/>
        </p:nvSpPr>
        <p:spPr>
          <a:xfrm>
            <a:off x="4278312" y="5486488"/>
            <a:ext cx="2336600" cy="350662"/>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p>
            <a:pPr lvl="0">
              <a:defRPr sz="1800"/>
            </a:pPr>
            <a:r>
              <a:rPr baseline="30000"/>
              <a:t>3</a:t>
            </a:r>
            <a:r>
              <a:t>de madera   </a:t>
            </a:r>
            <a:r>
              <a:rPr i="1"/>
              <a:t>wooden</a:t>
            </a:r>
            <a:r>
              <a:t> </a:t>
            </a:r>
          </a:p>
        </p:txBody>
      </p:sp>
      <p:pic>
        <p:nvPicPr>
          <p:cNvPr id="354" name="image.png"/>
          <p:cNvPicPr/>
          <p:nvPr/>
        </p:nvPicPr>
        <p:blipFill>
          <a:blip r:embed="rId4">
            <a:extLst/>
          </a:blip>
          <a:stretch>
            <a:fillRect/>
          </a:stretch>
        </p:blipFill>
        <p:spPr>
          <a:xfrm>
            <a:off x="2759075" y="479425"/>
            <a:ext cx="4486275" cy="565150"/>
          </a:xfrm>
          <a:prstGeom prst="rect">
            <a:avLst/>
          </a:prstGeom>
          <a:ln w="12700">
            <a:miter lim="400000"/>
          </a:ln>
        </p:spPr>
      </p:pic>
      <p:pic>
        <p:nvPicPr>
          <p:cNvPr id="355" name="slide 35-36 pic1.png" descr="slide 35-36 pic1"/>
          <p:cNvPicPr/>
          <p:nvPr/>
        </p:nvPicPr>
        <p:blipFill>
          <a:blip r:embed="rId5">
            <a:extLst/>
          </a:blip>
          <a:stretch>
            <a:fillRect/>
          </a:stretch>
        </p:blipFill>
        <p:spPr>
          <a:xfrm>
            <a:off x="411162" y="1765300"/>
            <a:ext cx="3287713" cy="2176463"/>
          </a:xfrm>
          <a:prstGeom prst="rect">
            <a:avLst/>
          </a:prstGeom>
          <a:ln w="12700">
            <a:miter lim="400000"/>
          </a:ln>
        </p:spPr>
      </p:pic>
      <p:sp>
        <p:nvSpPr>
          <p:cNvPr id="356" name="Shape 356"/>
          <p:cNvSpPr/>
          <p:nvPr/>
        </p:nvSpPr>
        <p:spPr>
          <a:xfrm>
            <a:off x="436562" y="3956910"/>
            <a:ext cx="3201988" cy="179533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lgn="ctr">
              <a:lnSpc>
                <a:spcPct val="90000"/>
              </a:lnSpc>
              <a:defRPr sz="1800"/>
            </a:pPr>
            <a:r>
              <a:t>Una familia está celebrando </a:t>
            </a:r>
          </a:p>
          <a:p>
            <a:pPr lvl="0" algn="ctr">
              <a:lnSpc>
                <a:spcPct val="90000"/>
              </a:lnSpc>
              <a:defRPr sz="1800"/>
            </a:pPr>
            <a:r>
              <a:t>el Día de los Muertos en el cementerio de Tzintzuntzan </a:t>
            </a:r>
          </a:p>
          <a:p>
            <a:pPr lvl="0" algn="ctr">
              <a:lnSpc>
                <a:spcPct val="90000"/>
              </a:lnSpc>
              <a:defRPr sz="1800"/>
            </a:pPr>
            <a:r>
              <a:t>en Pátzcuaro. En este momento están comiendo con sus parientes difuntos como </a:t>
            </a:r>
          </a:p>
          <a:p>
            <a:pPr lvl="0" algn="ctr">
              <a:lnSpc>
                <a:spcPct val="90000"/>
              </a:lnSpc>
              <a:defRPr sz="1800"/>
            </a:pPr>
            <a:r>
              <a:t>parte de la celebración.</a:t>
            </a:r>
            <a:r>
              <a:t> </a:t>
            </a:r>
          </a:p>
        </p:txBody>
      </p:sp>
    </p:spTree>
  </p:cSld>
  <p:clrMapOvr>
    <a:masterClrMapping/>
  </p:clrMapOvr>
  <p:transition spd="fast"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0" grpId="1" fill="hold">
                                  <p:stCondLst>
                                    <p:cond delay="0"/>
                                  </p:stCondLst>
                                  <p:iterate type="el" backwards="0">
                                    <p:tmAbs val="0"/>
                                  </p:iterate>
                                  <p:childTnLst>
                                    <p:set>
                                      <p:cBhvr>
                                        <p:cTn id="6" fill="hold"/>
                                        <p:tgtEl>
                                          <p:spTgt spid="352"/>
                                        </p:tgtEl>
                                        <p:attrNameLst>
                                          <p:attrName>style.visibility</p:attrName>
                                        </p:attrNameLst>
                                      </p:cBhvr>
                                      <p:to>
                                        <p:strVal val="visible"/>
                                      </p:to>
                                    </p:set>
                                    <p:animEffect filter="fade" transition="in">
                                      <p:cBhvr>
                                        <p:cTn id="7" dur="500"/>
                                        <p:tgtEl>
                                          <p:spTgt spid="352"/>
                                        </p:tgtEl>
                                      </p:cBhvr>
                                    </p:animEffect>
                                  </p:childTnLst>
                                </p:cTn>
                              </p:par>
                            </p:childTnLst>
                          </p:cTn>
                        </p:par>
                        <p:par>
                          <p:cTn id="8" fill="hold">
                            <p:stCondLst>
                              <p:cond delay="500"/>
                            </p:stCondLst>
                            <p:childTnLst>
                              <p:par>
                                <p:cTn id="9" nodeType="afterEffect" presetClass="entr" presetSubtype="0" presetID="10" grpId="2" fill="hold">
                                  <p:stCondLst>
                                    <p:cond delay="0"/>
                                  </p:stCondLst>
                                  <p:iterate type="el" backwards="0">
                                    <p:tmAbs val="0"/>
                                  </p:iterate>
                                  <p:childTnLst>
                                    <p:set>
                                      <p:cBhvr>
                                        <p:cTn id="10" fill="hold"/>
                                        <p:tgtEl>
                                          <p:spTgt spid="353"/>
                                        </p:tgtEl>
                                        <p:attrNameLst>
                                          <p:attrName>style.visibility</p:attrName>
                                        </p:attrNameLst>
                                      </p:cBhvr>
                                      <p:to>
                                        <p:strVal val="visible"/>
                                      </p:to>
                                    </p:set>
                                    <p:animEffect filter="fade" transition="in">
                                      <p:cBhvr>
                                        <p:cTn id="11" dur="500"/>
                                        <p:tgtEl>
                                          <p:spTgt spid="353"/>
                                        </p:tgtEl>
                                      </p:cBhvr>
                                    </p:animEffect>
                                  </p:childTnLst>
                                </p:cTn>
                              </p:par>
                            </p:childTnLst>
                          </p:cTn>
                        </p:par>
                      </p:childTnLst>
                    </p:cTn>
                  </p:par>
                  <p:par>
                    <p:cTn id="12" fill="hold">
                      <p:stCondLst>
                        <p:cond delay="indefinite"/>
                      </p:stCondLst>
                      <p:childTnLst>
                        <p:par>
                          <p:cTn id="13" fill="hold">
                            <p:stCondLst>
                              <p:cond delay="0"/>
                            </p:stCondLst>
                            <p:childTnLst>
                              <p:par>
                                <p:cTn id="14" nodeType="clickEffect" presetClass="entr" presetSubtype="0" presetID="1" grpId="3" fill="hold">
                                  <p:stCondLst>
                                    <p:cond delay="0"/>
                                  </p:stCondLst>
                                  <p:iterate type="el" backwards="0">
                                    <p:tmAbs val="0"/>
                                  </p:iterate>
                                  <p:childTnLst>
                                    <p:set>
                                      <p:cBhvr>
                                        <p:cTn id="15" fill="hold"/>
                                        <p:tgtEl>
                                          <p:spTgt spid="35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50" grpId="3"/>
      <p:bldP build="whole" bldLvl="1" animBg="1" rev="0" advAuto="0" spid="352" grpId="1"/>
      <p:bldP build="whole" bldLvl="1" animBg="1" rev="0" advAuto="0" spid="353" grpId="2"/>
    </p:bldLst>
  </p:timing>
</p:sld>
</file>

<file path=ppt/slides/slide3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58" name="Shape 358"/>
          <p:cNvSpPr/>
          <p:nvPr/>
        </p:nvSpPr>
        <p:spPr>
          <a:xfrm>
            <a:off x="344848" y="6343650"/>
            <a:ext cx="1004167" cy="4978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lgn="ctr">
              <a:defRPr sz="1800"/>
            </a:pPr>
            <a:r>
              <a:rPr b="1" sz="1400">
                <a:solidFill>
                  <a:srgbClr val="CC3300"/>
                </a:solidFill>
                <a:latin typeface="Trebuchet MS"/>
                <a:ea typeface="Trebuchet MS"/>
                <a:cs typeface="Trebuchet MS"/>
                <a:sym typeface="Trebuchet MS"/>
              </a:rPr>
              <a:t>Capítulo 5</a:t>
            </a:r>
            <a:endParaRPr b="1" sz="1400">
              <a:solidFill>
                <a:srgbClr val="CC3300"/>
              </a:solidFill>
              <a:latin typeface="Trebuchet MS"/>
              <a:ea typeface="Trebuchet MS"/>
              <a:cs typeface="Trebuchet MS"/>
              <a:sym typeface="Trebuchet MS"/>
            </a:endParaRPr>
          </a:p>
          <a:p>
            <a:pPr lvl="0" algn="ctr">
              <a:lnSpc>
                <a:spcPct val="95000"/>
              </a:lnSpc>
              <a:defRPr sz="1800"/>
            </a:pPr>
            <a:r>
              <a:rPr b="1" sz="1400">
                <a:solidFill>
                  <a:srgbClr val="CC3300"/>
                </a:solidFill>
                <a:latin typeface="Trebuchet MS"/>
                <a:ea typeface="Trebuchet MS"/>
                <a:cs typeface="Trebuchet MS"/>
                <a:sym typeface="Trebuchet MS"/>
              </a:rPr>
              <a:t>36 of 50</a:t>
            </a:r>
          </a:p>
        </p:txBody>
      </p:sp>
      <p:pic>
        <p:nvPicPr>
          <p:cNvPr id="359" name="next slide.png" descr="next slide"/>
          <p:cNvPicPr/>
          <p:nvPr/>
        </p:nvPicPr>
        <p:blipFill>
          <a:blip r:embed="rId2">
            <a:extLst/>
          </a:blip>
          <a:stretch>
            <a:fillRect/>
          </a:stretch>
        </p:blipFill>
        <p:spPr>
          <a:xfrm>
            <a:off x="7467600" y="5797550"/>
            <a:ext cx="1600200" cy="457200"/>
          </a:xfrm>
          <a:prstGeom prst="rect">
            <a:avLst/>
          </a:prstGeom>
          <a:ln w="12700">
            <a:miter lim="400000"/>
          </a:ln>
        </p:spPr>
      </p:pic>
      <p:pic>
        <p:nvPicPr>
          <p:cNvPr id="360" name="lectura-cultura-header.png" descr="lectura-cultura-header"/>
          <p:cNvPicPr/>
          <p:nvPr/>
        </p:nvPicPr>
        <p:blipFill>
          <a:blip r:embed="rId3">
            <a:extLst/>
          </a:blip>
          <a:stretch>
            <a:fillRect/>
          </a:stretch>
        </p:blipFill>
        <p:spPr>
          <a:xfrm>
            <a:off x="0" y="0"/>
            <a:ext cx="9142413" cy="1257300"/>
          </a:xfrm>
          <a:prstGeom prst="rect">
            <a:avLst/>
          </a:prstGeom>
          <a:ln w="12700">
            <a:miter lim="400000"/>
          </a:ln>
        </p:spPr>
      </p:pic>
      <p:sp>
        <p:nvSpPr>
          <p:cNvPr id="361" name="Shape 361"/>
          <p:cNvSpPr/>
          <p:nvPr/>
        </p:nvSpPr>
        <p:spPr>
          <a:xfrm>
            <a:off x="4029075" y="1777294"/>
            <a:ext cx="5114926" cy="381776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defRPr sz="1800"/>
            </a:pPr>
            <a:r>
              <a:t>    Roberto Jones levanta la mano y le hace </a:t>
            </a:r>
          </a:p>
          <a:p>
            <a:pPr lvl="0">
              <a:defRPr sz="1800"/>
            </a:pPr>
            <a:r>
              <a:t>una pregunta a</a:t>
            </a:r>
            <a:r>
              <a:t> </a:t>
            </a:r>
            <a:r>
              <a:t>Carmencita.</a:t>
            </a:r>
            <a:r>
              <a:t> </a:t>
            </a:r>
          </a:p>
          <a:p>
            <a:pPr lvl="0">
              <a:defRPr sz="1800"/>
            </a:pPr>
            <a:r>
              <a:t>    —Carmencita, me parece que la fiesta que </a:t>
            </a:r>
          </a:p>
          <a:p>
            <a:pPr lvl="0">
              <a:defRPr sz="1800"/>
            </a:pPr>
            <a:r>
              <a:t>nos describes es una ocasión mórbida, </a:t>
            </a:r>
          </a:p>
          <a:p>
            <a:pPr lvl="0">
              <a:defRPr sz="1800"/>
            </a:pPr>
            <a:r>
              <a:t>bastante triste.</a:t>
            </a:r>
          </a:p>
          <a:p>
            <a:pPr lvl="0">
              <a:defRPr sz="1800"/>
            </a:pPr>
            <a:r>
              <a:t>    Contesta Carmencita: —No, Roberto. La verdad es que es una ocasión festiva. Tiene </a:t>
            </a:r>
          </a:p>
          <a:p>
            <a:pPr lvl="0">
              <a:defRPr sz="1800"/>
            </a:pPr>
            <a:r>
              <a:t>sus orígenes entre los indígenas en la época precolombina. Los indígenas no consideran la muerte el final de la vida</a:t>
            </a:r>
            <a:r>
              <a:rPr baseline="30000"/>
              <a:t>4</a:t>
            </a:r>
            <a:r>
              <a:rPr>
                <a:solidFill>
                  <a:srgbClr val="FF3300"/>
                </a:solidFill>
              </a:rPr>
              <a:t> </a:t>
            </a:r>
            <a:r>
              <a:t>sino la continuación de la vida. Creen también que las almas</a:t>
            </a:r>
            <a:r>
              <a:rPr baseline="30000"/>
              <a:t>5</a:t>
            </a:r>
            <a:r>
              <a:t> de los muertos vuelven cada año para visitar a sus parientes vivos. Luego, ¿por qué no reunirnos con ellos para tener una fiesta?</a:t>
            </a:r>
            <a:r>
              <a:t> </a:t>
            </a:r>
          </a:p>
        </p:txBody>
      </p:sp>
      <p:sp>
        <p:nvSpPr>
          <p:cNvPr id="362" name="Shape 362"/>
          <p:cNvSpPr/>
          <p:nvPr/>
        </p:nvSpPr>
        <p:spPr>
          <a:xfrm>
            <a:off x="4260850" y="5945187"/>
            <a:ext cx="1316038" cy="35066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spcBef>
                <a:spcPts val="1000"/>
              </a:spcBef>
              <a:defRPr sz="1800"/>
            </a:pPr>
            <a:r>
              <a:rPr baseline="30000"/>
              <a:t>4</a:t>
            </a:r>
            <a:r>
              <a:t>vida   </a:t>
            </a:r>
            <a:r>
              <a:rPr i="1"/>
              <a:t>life</a:t>
            </a:r>
          </a:p>
        </p:txBody>
      </p:sp>
      <p:sp>
        <p:nvSpPr>
          <p:cNvPr id="363" name="Shape 363"/>
          <p:cNvSpPr/>
          <p:nvPr/>
        </p:nvSpPr>
        <p:spPr>
          <a:xfrm>
            <a:off x="5574271" y="5953125"/>
            <a:ext cx="1522883" cy="350662"/>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lgn="ctr">
              <a:defRPr sz="1800"/>
            </a:pPr>
            <a:r>
              <a:rPr baseline="30000"/>
              <a:t>5</a:t>
            </a:r>
            <a:r>
              <a:t>almas   </a:t>
            </a:r>
            <a:r>
              <a:rPr i="1"/>
              <a:t>souls</a:t>
            </a:r>
          </a:p>
        </p:txBody>
      </p:sp>
      <p:pic>
        <p:nvPicPr>
          <p:cNvPr id="364" name="image.png"/>
          <p:cNvPicPr/>
          <p:nvPr/>
        </p:nvPicPr>
        <p:blipFill>
          <a:blip r:embed="rId4">
            <a:extLst/>
          </a:blip>
          <a:stretch>
            <a:fillRect/>
          </a:stretch>
        </p:blipFill>
        <p:spPr>
          <a:xfrm>
            <a:off x="2759075" y="479425"/>
            <a:ext cx="4486275" cy="565150"/>
          </a:xfrm>
          <a:prstGeom prst="rect">
            <a:avLst/>
          </a:prstGeom>
          <a:ln w="12700">
            <a:miter lim="400000"/>
          </a:ln>
        </p:spPr>
      </p:pic>
      <p:pic>
        <p:nvPicPr>
          <p:cNvPr id="365" name="slide 35-36 pic1.png" descr="slide 35-36 pic1"/>
          <p:cNvPicPr/>
          <p:nvPr/>
        </p:nvPicPr>
        <p:blipFill>
          <a:blip r:embed="rId5">
            <a:extLst/>
          </a:blip>
          <a:stretch>
            <a:fillRect/>
          </a:stretch>
        </p:blipFill>
        <p:spPr>
          <a:xfrm>
            <a:off x="411162" y="1765300"/>
            <a:ext cx="3287713" cy="2176463"/>
          </a:xfrm>
          <a:prstGeom prst="rect">
            <a:avLst/>
          </a:prstGeom>
          <a:ln w="12700">
            <a:miter lim="400000"/>
          </a:ln>
        </p:spPr>
      </p:pic>
      <p:sp>
        <p:nvSpPr>
          <p:cNvPr id="366" name="Shape 366"/>
          <p:cNvSpPr/>
          <p:nvPr/>
        </p:nvSpPr>
        <p:spPr>
          <a:xfrm>
            <a:off x="436562" y="3956910"/>
            <a:ext cx="3201988" cy="179533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lgn="ctr">
              <a:lnSpc>
                <a:spcPct val="90000"/>
              </a:lnSpc>
              <a:defRPr sz="1800"/>
            </a:pPr>
            <a:r>
              <a:t>Una familia está celebrando </a:t>
            </a:r>
          </a:p>
          <a:p>
            <a:pPr lvl="0" algn="ctr">
              <a:lnSpc>
                <a:spcPct val="90000"/>
              </a:lnSpc>
              <a:defRPr sz="1800"/>
            </a:pPr>
            <a:r>
              <a:t>el Día de los Muertos en el cementerio de Tzintzuntzan </a:t>
            </a:r>
          </a:p>
          <a:p>
            <a:pPr lvl="0" algn="ctr">
              <a:lnSpc>
                <a:spcPct val="90000"/>
              </a:lnSpc>
              <a:defRPr sz="1800"/>
            </a:pPr>
            <a:r>
              <a:t>en Pátzcuaro. En este momento están comiendo con sus parientes difuntos como </a:t>
            </a:r>
          </a:p>
          <a:p>
            <a:pPr lvl="0" algn="ctr">
              <a:lnSpc>
                <a:spcPct val="90000"/>
              </a:lnSpc>
              <a:defRPr sz="1800"/>
            </a:pPr>
            <a:r>
              <a:t>parte de la celebración.</a:t>
            </a:r>
            <a:r>
              <a:t> </a:t>
            </a:r>
          </a:p>
        </p:txBody>
      </p:sp>
    </p:spTree>
  </p:cSld>
  <p:clrMapOvr>
    <a:masterClrMapping/>
  </p:clrMapOvr>
  <p:transition spd="fast"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0" grpId="1" fill="hold">
                                  <p:stCondLst>
                                    <p:cond delay="0"/>
                                  </p:stCondLst>
                                  <p:iterate type="el" backwards="0">
                                    <p:tmAbs val="0"/>
                                  </p:iterate>
                                  <p:childTnLst>
                                    <p:set>
                                      <p:cBhvr>
                                        <p:cTn id="6" fill="hold"/>
                                        <p:tgtEl>
                                          <p:spTgt spid="361"/>
                                        </p:tgtEl>
                                        <p:attrNameLst>
                                          <p:attrName>style.visibility</p:attrName>
                                        </p:attrNameLst>
                                      </p:cBhvr>
                                      <p:to>
                                        <p:strVal val="visible"/>
                                      </p:to>
                                    </p:set>
                                    <p:animEffect filter="fade" transition="in">
                                      <p:cBhvr>
                                        <p:cTn id="7" dur="500"/>
                                        <p:tgtEl>
                                          <p:spTgt spid="361"/>
                                        </p:tgtEl>
                                      </p:cBhvr>
                                    </p:animEffect>
                                  </p:childTnLst>
                                </p:cTn>
                              </p:par>
                            </p:childTnLst>
                          </p:cTn>
                        </p:par>
                        <p:par>
                          <p:cTn id="8" fill="hold">
                            <p:stCondLst>
                              <p:cond delay="500"/>
                            </p:stCondLst>
                            <p:childTnLst>
                              <p:par>
                                <p:cTn id="9" nodeType="afterEffect" presetClass="entr" presetSubtype="0" presetID="10" grpId="2" fill="hold">
                                  <p:stCondLst>
                                    <p:cond delay="0"/>
                                  </p:stCondLst>
                                  <p:iterate type="el" backwards="0">
                                    <p:tmAbs val="0"/>
                                  </p:iterate>
                                  <p:childTnLst>
                                    <p:set>
                                      <p:cBhvr>
                                        <p:cTn id="10" fill="hold"/>
                                        <p:tgtEl>
                                          <p:spTgt spid="362"/>
                                        </p:tgtEl>
                                        <p:attrNameLst>
                                          <p:attrName>style.visibility</p:attrName>
                                        </p:attrNameLst>
                                      </p:cBhvr>
                                      <p:to>
                                        <p:strVal val="visible"/>
                                      </p:to>
                                    </p:set>
                                    <p:animEffect filter="fade" transition="in">
                                      <p:cBhvr>
                                        <p:cTn id="11" dur="500"/>
                                        <p:tgtEl>
                                          <p:spTgt spid="362"/>
                                        </p:tgtEl>
                                      </p:cBhvr>
                                    </p:animEffect>
                                  </p:childTnLst>
                                </p:cTn>
                              </p:par>
                            </p:childTnLst>
                          </p:cTn>
                        </p:par>
                        <p:par>
                          <p:cTn id="12" fill="hold">
                            <p:stCondLst>
                              <p:cond delay="1000"/>
                            </p:stCondLst>
                            <p:childTnLst>
                              <p:par>
                                <p:cTn id="13" nodeType="afterEffect" presetClass="entr" presetSubtype="0" presetID="10" grpId="3" fill="hold">
                                  <p:stCondLst>
                                    <p:cond delay="0"/>
                                  </p:stCondLst>
                                  <p:iterate type="el" backwards="0">
                                    <p:tmAbs val="0"/>
                                  </p:iterate>
                                  <p:childTnLst>
                                    <p:set>
                                      <p:cBhvr>
                                        <p:cTn id="14" fill="hold"/>
                                        <p:tgtEl>
                                          <p:spTgt spid="363"/>
                                        </p:tgtEl>
                                        <p:attrNameLst>
                                          <p:attrName>style.visibility</p:attrName>
                                        </p:attrNameLst>
                                      </p:cBhvr>
                                      <p:to>
                                        <p:strVal val="visible"/>
                                      </p:to>
                                    </p:set>
                                    <p:animEffect filter="fade" transition="in">
                                      <p:cBhvr>
                                        <p:cTn id="15" dur="500"/>
                                        <p:tgtEl>
                                          <p:spTgt spid="363"/>
                                        </p:tgtEl>
                                      </p:cBhvr>
                                    </p:animEffect>
                                  </p:childTnLst>
                                </p:cTn>
                              </p:par>
                            </p:childTnLst>
                          </p:cTn>
                        </p:par>
                      </p:childTnLst>
                    </p:cTn>
                  </p:par>
                  <p:par>
                    <p:cTn id="16" fill="hold">
                      <p:stCondLst>
                        <p:cond delay="indefinite"/>
                      </p:stCondLst>
                      <p:childTnLst>
                        <p:par>
                          <p:cTn id="17" fill="hold">
                            <p:stCondLst>
                              <p:cond delay="0"/>
                            </p:stCondLst>
                            <p:childTnLst>
                              <p:par>
                                <p:cTn id="18" nodeType="clickEffect" presetClass="entr" presetSubtype="0" presetID="1" grpId="4" fill="hold">
                                  <p:stCondLst>
                                    <p:cond delay="0"/>
                                  </p:stCondLst>
                                  <p:iterate type="el" backwards="0">
                                    <p:tmAbs val="0"/>
                                  </p:iterate>
                                  <p:childTnLst>
                                    <p:set>
                                      <p:cBhvr>
                                        <p:cTn id="19" fill="hold"/>
                                        <p:tgtEl>
                                          <p:spTgt spid="35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61" grpId="1"/>
      <p:bldP build="whole" bldLvl="1" animBg="1" rev="0" advAuto="0" spid="359" grpId="4"/>
      <p:bldP build="whole" bldLvl="1" animBg="1" rev="0" advAuto="0" spid="362" grpId="2"/>
      <p:bldP build="whole" bldLvl="1" animBg="1" rev="0" advAuto="0" spid="363" grpId="3"/>
    </p:bldLst>
  </p:timing>
</p:sld>
</file>

<file path=ppt/slides/slide3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68" name="Shape 368"/>
          <p:cNvSpPr/>
          <p:nvPr/>
        </p:nvSpPr>
        <p:spPr>
          <a:xfrm>
            <a:off x="344848" y="6343650"/>
            <a:ext cx="1004167" cy="4978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lgn="ctr">
              <a:defRPr sz="1800"/>
            </a:pPr>
            <a:r>
              <a:rPr b="1" sz="1400">
                <a:solidFill>
                  <a:srgbClr val="CC3300"/>
                </a:solidFill>
                <a:latin typeface="Trebuchet MS"/>
                <a:ea typeface="Trebuchet MS"/>
                <a:cs typeface="Trebuchet MS"/>
                <a:sym typeface="Trebuchet MS"/>
              </a:rPr>
              <a:t>Capítulo 5</a:t>
            </a:r>
            <a:endParaRPr b="1" sz="1400">
              <a:solidFill>
                <a:srgbClr val="CC3300"/>
              </a:solidFill>
              <a:latin typeface="Trebuchet MS"/>
              <a:ea typeface="Trebuchet MS"/>
              <a:cs typeface="Trebuchet MS"/>
              <a:sym typeface="Trebuchet MS"/>
            </a:endParaRPr>
          </a:p>
          <a:p>
            <a:pPr lvl="0" algn="ctr">
              <a:lnSpc>
                <a:spcPct val="95000"/>
              </a:lnSpc>
              <a:defRPr sz="1800"/>
            </a:pPr>
            <a:r>
              <a:rPr b="1" sz="1400">
                <a:solidFill>
                  <a:srgbClr val="CC3300"/>
                </a:solidFill>
                <a:latin typeface="Trebuchet MS"/>
                <a:ea typeface="Trebuchet MS"/>
                <a:cs typeface="Trebuchet MS"/>
                <a:sym typeface="Trebuchet MS"/>
              </a:rPr>
              <a:t>37 of 50</a:t>
            </a:r>
          </a:p>
        </p:txBody>
      </p:sp>
      <p:pic>
        <p:nvPicPr>
          <p:cNvPr id="369" name="next slide.png" descr="next slide"/>
          <p:cNvPicPr/>
          <p:nvPr/>
        </p:nvPicPr>
        <p:blipFill>
          <a:blip r:embed="rId2">
            <a:extLst/>
          </a:blip>
          <a:stretch>
            <a:fillRect/>
          </a:stretch>
        </p:blipFill>
        <p:spPr>
          <a:xfrm>
            <a:off x="7467600" y="5797550"/>
            <a:ext cx="1600200" cy="457200"/>
          </a:xfrm>
          <a:prstGeom prst="rect">
            <a:avLst/>
          </a:prstGeom>
          <a:ln w="12700">
            <a:miter lim="400000"/>
          </a:ln>
        </p:spPr>
      </p:pic>
      <p:pic>
        <p:nvPicPr>
          <p:cNvPr id="370" name="lectura-cultura-header.png" descr="lectura-cultura-header"/>
          <p:cNvPicPr/>
          <p:nvPr/>
        </p:nvPicPr>
        <p:blipFill>
          <a:blip r:embed="rId3">
            <a:extLst/>
          </a:blip>
          <a:stretch>
            <a:fillRect/>
          </a:stretch>
        </p:blipFill>
        <p:spPr>
          <a:xfrm>
            <a:off x="0" y="0"/>
            <a:ext cx="9142413" cy="1257300"/>
          </a:xfrm>
          <a:prstGeom prst="rect">
            <a:avLst/>
          </a:prstGeom>
          <a:ln w="12700">
            <a:miter lim="400000"/>
          </a:ln>
        </p:spPr>
      </p:pic>
      <p:pic>
        <p:nvPicPr>
          <p:cNvPr id="371" name="slide 37-38 pic1.png" descr="slide 37-38 pic1"/>
          <p:cNvPicPr/>
          <p:nvPr/>
        </p:nvPicPr>
        <p:blipFill>
          <a:blip r:embed="rId4">
            <a:extLst/>
          </a:blip>
          <a:stretch>
            <a:fillRect/>
          </a:stretch>
        </p:blipFill>
        <p:spPr>
          <a:xfrm>
            <a:off x="998537" y="1582737"/>
            <a:ext cx="1941513" cy="2917826"/>
          </a:xfrm>
          <a:prstGeom prst="rect">
            <a:avLst/>
          </a:prstGeom>
          <a:ln w="12700">
            <a:miter lim="400000"/>
          </a:ln>
        </p:spPr>
      </p:pic>
      <p:sp>
        <p:nvSpPr>
          <p:cNvPr id="372" name="Shape 372"/>
          <p:cNvSpPr/>
          <p:nvPr/>
        </p:nvSpPr>
        <p:spPr>
          <a:xfrm>
            <a:off x="909637" y="4423635"/>
            <a:ext cx="2127251" cy="179533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lgn="ctr">
              <a:lnSpc>
                <a:spcPct val="90000"/>
              </a:lnSpc>
              <a:defRPr sz="1800"/>
            </a:pPr>
            <a:r>
              <a:t>Los Reyes Magos en un desfile durante una fiesta para el Día de los Reyes en la isla de Fuerteventura en las islas Canarias</a:t>
            </a:r>
            <a:r>
              <a:t> </a:t>
            </a:r>
          </a:p>
        </p:txBody>
      </p:sp>
      <p:sp>
        <p:nvSpPr>
          <p:cNvPr id="373" name="Shape 373"/>
          <p:cNvSpPr/>
          <p:nvPr/>
        </p:nvSpPr>
        <p:spPr>
          <a:xfrm>
            <a:off x="3705225" y="2163056"/>
            <a:ext cx="4981575" cy="2484263"/>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defRPr sz="1800"/>
            </a:pPr>
            <a:r>
              <a:t>    Y ahora la señora Salas, nuestra profesora de español, nos describe otra fiesta—una fiesta celebrada en todos los países hispanos.</a:t>
            </a:r>
          </a:p>
          <a:p>
            <a:pPr lvl="0">
              <a:defRPr sz="1800"/>
            </a:pPr>
            <a:r>
              <a:t>   Dice la señora Salas: —La mayoría de los niños en los países hispanos no reciben sus regalos de Navidad, sus aguinaldos, el 25 de diciembre. Los reciben el 6 de enero, el Día de los Reyes. La fiesta conmemora la llegada de los tres Reyes Magos al establo en Belén. </a:t>
            </a:r>
          </a:p>
        </p:txBody>
      </p:sp>
      <p:pic>
        <p:nvPicPr>
          <p:cNvPr id="374" name="La navidad1a.png" descr="La navidad1a"/>
          <p:cNvPicPr/>
          <p:nvPr/>
        </p:nvPicPr>
        <p:blipFill>
          <a:blip r:embed="rId5">
            <a:extLst/>
          </a:blip>
          <a:stretch>
            <a:fillRect/>
          </a:stretch>
        </p:blipFill>
        <p:spPr>
          <a:xfrm>
            <a:off x="3697287" y="1549400"/>
            <a:ext cx="1882776" cy="508000"/>
          </a:xfrm>
          <a:prstGeom prst="rect">
            <a:avLst/>
          </a:prstGeom>
          <a:ln w="12700">
            <a:miter lim="400000"/>
          </a:ln>
        </p:spPr>
      </p:pic>
      <p:pic>
        <p:nvPicPr>
          <p:cNvPr id="375" name="image.png"/>
          <p:cNvPicPr/>
          <p:nvPr/>
        </p:nvPicPr>
        <p:blipFill>
          <a:blip r:embed="rId6">
            <a:extLst/>
          </a:blip>
          <a:stretch>
            <a:fillRect/>
          </a:stretch>
        </p:blipFill>
        <p:spPr>
          <a:xfrm>
            <a:off x="2759075" y="479425"/>
            <a:ext cx="4486275" cy="565150"/>
          </a:xfrm>
          <a:prstGeom prst="rect">
            <a:avLst/>
          </a:prstGeom>
          <a:ln w="12700">
            <a:miter lim="400000"/>
          </a:ln>
        </p:spPr>
      </p:pic>
    </p:spTree>
  </p:cSld>
  <p:clrMapOvr>
    <a:masterClrMapping/>
  </p:clrMapOvr>
  <p:transition spd="fast"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0" grpId="1" fill="hold">
                                  <p:stCondLst>
                                    <p:cond delay="0"/>
                                  </p:stCondLst>
                                  <p:iterate type="el" backwards="0">
                                    <p:tmAbs val="0"/>
                                  </p:iterate>
                                  <p:childTnLst>
                                    <p:set>
                                      <p:cBhvr>
                                        <p:cTn id="6" fill="hold"/>
                                        <p:tgtEl>
                                          <p:spTgt spid="374"/>
                                        </p:tgtEl>
                                        <p:attrNameLst>
                                          <p:attrName>style.visibility</p:attrName>
                                        </p:attrNameLst>
                                      </p:cBhvr>
                                      <p:to>
                                        <p:strVal val="visible"/>
                                      </p:to>
                                    </p:set>
                                    <p:animEffect filter="fade" transition="in">
                                      <p:cBhvr>
                                        <p:cTn id="7" dur="500"/>
                                        <p:tgtEl>
                                          <p:spTgt spid="374"/>
                                        </p:tgtEl>
                                      </p:cBhvr>
                                    </p:animEffect>
                                  </p:childTnLst>
                                </p:cTn>
                              </p:par>
                            </p:childTnLst>
                          </p:cTn>
                        </p:par>
                        <p:par>
                          <p:cTn id="8" fill="hold">
                            <p:stCondLst>
                              <p:cond delay="500"/>
                            </p:stCondLst>
                            <p:childTnLst>
                              <p:par>
                                <p:cTn id="9" nodeType="afterEffect" presetClass="entr" presetSubtype="0" presetID="10" grpId="2" fill="hold">
                                  <p:stCondLst>
                                    <p:cond delay="0"/>
                                  </p:stCondLst>
                                  <p:iterate type="el" backwards="0">
                                    <p:tmAbs val="0"/>
                                  </p:iterate>
                                  <p:childTnLst>
                                    <p:set>
                                      <p:cBhvr>
                                        <p:cTn id="10" fill="hold"/>
                                        <p:tgtEl>
                                          <p:spTgt spid="373"/>
                                        </p:tgtEl>
                                        <p:attrNameLst>
                                          <p:attrName>style.visibility</p:attrName>
                                        </p:attrNameLst>
                                      </p:cBhvr>
                                      <p:to>
                                        <p:strVal val="visible"/>
                                      </p:to>
                                    </p:set>
                                    <p:animEffect filter="fade" transition="in">
                                      <p:cBhvr>
                                        <p:cTn id="11" dur="500"/>
                                        <p:tgtEl>
                                          <p:spTgt spid="373"/>
                                        </p:tgtEl>
                                      </p:cBhvr>
                                    </p:animEffect>
                                  </p:childTnLst>
                                </p:cTn>
                              </p:par>
                            </p:childTnLst>
                          </p:cTn>
                        </p:par>
                      </p:childTnLst>
                    </p:cTn>
                  </p:par>
                  <p:par>
                    <p:cTn id="12" fill="hold">
                      <p:stCondLst>
                        <p:cond delay="indefinite"/>
                      </p:stCondLst>
                      <p:childTnLst>
                        <p:par>
                          <p:cTn id="13" fill="hold">
                            <p:stCondLst>
                              <p:cond delay="0"/>
                            </p:stCondLst>
                            <p:childTnLst>
                              <p:par>
                                <p:cTn id="14" nodeType="clickEffect" presetClass="entr" presetSubtype="0" presetID="1" grpId="3" fill="hold">
                                  <p:stCondLst>
                                    <p:cond delay="0"/>
                                  </p:stCondLst>
                                  <p:iterate type="el" backwards="0">
                                    <p:tmAbs val="0"/>
                                  </p:iterate>
                                  <p:childTnLst>
                                    <p:set>
                                      <p:cBhvr>
                                        <p:cTn id="15" fill="hold"/>
                                        <p:tgtEl>
                                          <p:spTgt spid="36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74" grpId="1"/>
      <p:bldP build="whole" bldLvl="1" animBg="1" rev="0" advAuto="0" spid="373" grpId="2"/>
      <p:bldP build="whole" bldLvl="1" animBg="1" rev="0" advAuto="0" spid="369" grpId="3"/>
    </p:bldLst>
  </p:timing>
</p:sld>
</file>

<file path=ppt/slides/slide3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77" name="Shape 377"/>
          <p:cNvSpPr/>
          <p:nvPr/>
        </p:nvSpPr>
        <p:spPr>
          <a:xfrm>
            <a:off x="344848" y="6343650"/>
            <a:ext cx="1004167" cy="4978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lgn="ctr">
              <a:defRPr sz="1800"/>
            </a:pPr>
            <a:r>
              <a:rPr b="1" sz="1400">
                <a:solidFill>
                  <a:srgbClr val="CC3300"/>
                </a:solidFill>
                <a:latin typeface="Trebuchet MS"/>
                <a:ea typeface="Trebuchet MS"/>
                <a:cs typeface="Trebuchet MS"/>
                <a:sym typeface="Trebuchet MS"/>
              </a:rPr>
              <a:t>Capítulo 5</a:t>
            </a:r>
            <a:endParaRPr b="1" sz="1400">
              <a:solidFill>
                <a:srgbClr val="CC3300"/>
              </a:solidFill>
              <a:latin typeface="Trebuchet MS"/>
              <a:ea typeface="Trebuchet MS"/>
              <a:cs typeface="Trebuchet MS"/>
              <a:sym typeface="Trebuchet MS"/>
            </a:endParaRPr>
          </a:p>
          <a:p>
            <a:pPr lvl="0" algn="ctr">
              <a:lnSpc>
                <a:spcPct val="95000"/>
              </a:lnSpc>
              <a:defRPr sz="1800"/>
            </a:pPr>
            <a:r>
              <a:rPr b="1" sz="1400">
                <a:solidFill>
                  <a:srgbClr val="CC3300"/>
                </a:solidFill>
                <a:latin typeface="Trebuchet MS"/>
                <a:ea typeface="Trebuchet MS"/>
                <a:cs typeface="Trebuchet MS"/>
                <a:sym typeface="Trebuchet MS"/>
              </a:rPr>
              <a:t>38 of 50</a:t>
            </a:r>
          </a:p>
        </p:txBody>
      </p:sp>
      <p:pic>
        <p:nvPicPr>
          <p:cNvPr id="378" name="next slide.png" descr="next slide"/>
          <p:cNvPicPr/>
          <p:nvPr/>
        </p:nvPicPr>
        <p:blipFill>
          <a:blip r:embed="rId2">
            <a:extLst/>
          </a:blip>
          <a:stretch>
            <a:fillRect/>
          </a:stretch>
        </p:blipFill>
        <p:spPr>
          <a:xfrm>
            <a:off x="7467600" y="5797550"/>
            <a:ext cx="1600200" cy="457200"/>
          </a:xfrm>
          <a:prstGeom prst="rect">
            <a:avLst/>
          </a:prstGeom>
          <a:ln w="12700">
            <a:miter lim="400000"/>
          </a:ln>
        </p:spPr>
      </p:pic>
      <p:pic>
        <p:nvPicPr>
          <p:cNvPr id="379" name="lectura-cultura-header.png" descr="lectura-cultura-header"/>
          <p:cNvPicPr/>
          <p:nvPr/>
        </p:nvPicPr>
        <p:blipFill>
          <a:blip r:embed="rId3">
            <a:extLst/>
          </a:blip>
          <a:stretch>
            <a:fillRect/>
          </a:stretch>
        </p:blipFill>
        <p:spPr>
          <a:xfrm>
            <a:off x="0" y="0"/>
            <a:ext cx="9142413" cy="1257300"/>
          </a:xfrm>
          <a:prstGeom prst="rect">
            <a:avLst/>
          </a:prstGeom>
          <a:ln w="12700">
            <a:miter lim="400000"/>
          </a:ln>
        </p:spPr>
      </p:pic>
      <p:sp>
        <p:nvSpPr>
          <p:cNvPr id="380" name="Shape 380"/>
          <p:cNvSpPr/>
          <p:nvPr/>
        </p:nvSpPr>
        <p:spPr>
          <a:xfrm>
            <a:off x="3352800" y="1662994"/>
            <a:ext cx="5327650" cy="381776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defRPr sz="1800"/>
            </a:pPr>
            <a:r>
              <a:t>     Los niños hispanos escriben sus cartas a los Reyes, no a Santa Claus, porque saben que son los Reyes quienes les traen los aguinaldos. Así, en sus cartas ponen una lista de los regalos que quieren recibir. La noche del cinco de enero, antes de acostarse, los niños dejan sus zapatos a la puerta de la casa, delante de la chimenea o debajo de su cama. Llenan sus zapatos de heno, paja o hierba porque saben que los animales de los Reyes van a querer comer. Y saben que los Reyes van a dejar los regalos que quieren en sus zapatos. Pero saben algo más. Si no se comportan bien durante el año los Reyes van a llenar sus zapatos de carbón</a:t>
            </a:r>
            <a:r>
              <a:rPr baseline="30000"/>
              <a:t>6</a:t>
            </a:r>
            <a:r>
              <a:t>. </a:t>
            </a:r>
          </a:p>
        </p:txBody>
      </p:sp>
      <p:sp>
        <p:nvSpPr>
          <p:cNvPr id="381" name="Shape 381"/>
          <p:cNvSpPr/>
          <p:nvPr/>
        </p:nvSpPr>
        <p:spPr>
          <a:xfrm>
            <a:off x="3754437" y="5696038"/>
            <a:ext cx="1561280" cy="350662"/>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p>
            <a:pPr lvl="0">
              <a:defRPr sz="1800"/>
            </a:pPr>
            <a:r>
              <a:rPr baseline="30000"/>
              <a:t>6</a:t>
            </a:r>
            <a:r>
              <a:t>carbón   </a:t>
            </a:r>
            <a:r>
              <a:rPr i="1"/>
              <a:t>coal</a:t>
            </a:r>
            <a:r>
              <a:t> </a:t>
            </a:r>
          </a:p>
        </p:txBody>
      </p:sp>
      <p:pic>
        <p:nvPicPr>
          <p:cNvPr id="382" name="image.png"/>
          <p:cNvPicPr/>
          <p:nvPr/>
        </p:nvPicPr>
        <p:blipFill>
          <a:blip r:embed="rId4">
            <a:extLst/>
          </a:blip>
          <a:stretch>
            <a:fillRect/>
          </a:stretch>
        </p:blipFill>
        <p:spPr>
          <a:xfrm>
            <a:off x="2759075" y="479425"/>
            <a:ext cx="4486275" cy="565150"/>
          </a:xfrm>
          <a:prstGeom prst="rect">
            <a:avLst/>
          </a:prstGeom>
          <a:ln w="12700">
            <a:miter lim="400000"/>
          </a:ln>
        </p:spPr>
      </p:pic>
      <p:pic>
        <p:nvPicPr>
          <p:cNvPr id="383" name="slide 37-38 pic1.png" descr="slide 37-38 pic1"/>
          <p:cNvPicPr/>
          <p:nvPr/>
        </p:nvPicPr>
        <p:blipFill>
          <a:blip r:embed="rId5">
            <a:extLst/>
          </a:blip>
          <a:stretch>
            <a:fillRect/>
          </a:stretch>
        </p:blipFill>
        <p:spPr>
          <a:xfrm>
            <a:off x="998537" y="1582737"/>
            <a:ext cx="1941513" cy="2917826"/>
          </a:xfrm>
          <a:prstGeom prst="rect">
            <a:avLst/>
          </a:prstGeom>
          <a:ln w="12700">
            <a:miter lim="400000"/>
          </a:ln>
        </p:spPr>
      </p:pic>
      <p:sp>
        <p:nvSpPr>
          <p:cNvPr id="384" name="Shape 384"/>
          <p:cNvSpPr/>
          <p:nvPr/>
        </p:nvSpPr>
        <p:spPr>
          <a:xfrm>
            <a:off x="909637" y="4423635"/>
            <a:ext cx="2127251" cy="179533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lgn="ctr">
              <a:lnSpc>
                <a:spcPct val="90000"/>
              </a:lnSpc>
              <a:defRPr sz="1800"/>
            </a:pPr>
            <a:r>
              <a:t>Los Reyes Magos en un desfile durante una fiesta para el Día de los Reyes en la isla de Fuerteventura en las islas Canarias</a:t>
            </a:r>
            <a:r>
              <a:t> </a:t>
            </a:r>
          </a:p>
        </p:txBody>
      </p:sp>
    </p:spTree>
  </p:cSld>
  <p:clrMapOvr>
    <a:masterClrMapping/>
  </p:clrMapOvr>
  <p:transition spd="fast"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0" grpId="1" fill="hold">
                                  <p:stCondLst>
                                    <p:cond delay="0"/>
                                  </p:stCondLst>
                                  <p:iterate type="el" backwards="0">
                                    <p:tmAbs val="0"/>
                                  </p:iterate>
                                  <p:childTnLst>
                                    <p:set>
                                      <p:cBhvr>
                                        <p:cTn id="6" fill="hold"/>
                                        <p:tgtEl>
                                          <p:spTgt spid="380"/>
                                        </p:tgtEl>
                                        <p:attrNameLst>
                                          <p:attrName>style.visibility</p:attrName>
                                        </p:attrNameLst>
                                      </p:cBhvr>
                                      <p:to>
                                        <p:strVal val="visible"/>
                                      </p:to>
                                    </p:set>
                                    <p:animEffect filter="fade" transition="in">
                                      <p:cBhvr>
                                        <p:cTn id="7" dur="500"/>
                                        <p:tgtEl>
                                          <p:spTgt spid="380"/>
                                        </p:tgtEl>
                                      </p:cBhvr>
                                    </p:animEffect>
                                  </p:childTnLst>
                                </p:cTn>
                              </p:par>
                            </p:childTnLst>
                          </p:cTn>
                        </p:par>
                        <p:par>
                          <p:cTn id="8" fill="hold">
                            <p:stCondLst>
                              <p:cond delay="500"/>
                            </p:stCondLst>
                            <p:childTnLst>
                              <p:par>
                                <p:cTn id="9" nodeType="afterEffect" presetClass="entr" presetSubtype="0" presetID="10" grpId="2" fill="hold">
                                  <p:stCondLst>
                                    <p:cond delay="0"/>
                                  </p:stCondLst>
                                  <p:iterate type="el" backwards="0">
                                    <p:tmAbs val="0"/>
                                  </p:iterate>
                                  <p:childTnLst>
                                    <p:set>
                                      <p:cBhvr>
                                        <p:cTn id="10" fill="hold"/>
                                        <p:tgtEl>
                                          <p:spTgt spid="381"/>
                                        </p:tgtEl>
                                        <p:attrNameLst>
                                          <p:attrName>style.visibility</p:attrName>
                                        </p:attrNameLst>
                                      </p:cBhvr>
                                      <p:to>
                                        <p:strVal val="visible"/>
                                      </p:to>
                                    </p:set>
                                    <p:animEffect filter="fade" transition="in">
                                      <p:cBhvr>
                                        <p:cTn id="11" dur="500"/>
                                        <p:tgtEl>
                                          <p:spTgt spid="381"/>
                                        </p:tgtEl>
                                      </p:cBhvr>
                                    </p:animEffect>
                                  </p:childTnLst>
                                </p:cTn>
                              </p:par>
                            </p:childTnLst>
                          </p:cTn>
                        </p:par>
                      </p:childTnLst>
                    </p:cTn>
                  </p:par>
                  <p:par>
                    <p:cTn id="12" fill="hold">
                      <p:stCondLst>
                        <p:cond delay="indefinite"/>
                      </p:stCondLst>
                      <p:childTnLst>
                        <p:par>
                          <p:cTn id="13" fill="hold">
                            <p:stCondLst>
                              <p:cond delay="0"/>
                            </p:stCondLst>
                            <p:childTnLst>
                              <p:par>
                                <p:cTn id="14" nodeType="clickEffect" presetClass="entr" presetSubtype="0" presetID="1" grpId="3" fill="hold">
                                  <p:stCondLst>
                                    <p:cond delay="0"/>
                                  </p:stCondLst>
                                  <p:iterate type="el" backwards="0">
                                    <p:tmAbs val="0"/>
                                  </p:iterate>
                                  <p:childTnLst>
                                    <p:set>
                                      <p:cBhvr>
                                        <p:cTn id="15" fill="hold"/>
                                        <p:tgtEl>
                                          <p:spTgt spid="37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78" grpId="3"/>
      <p:bldP build="whole" bldLvl="1" animBg="1" rev="0" advAuto="0" spid="380" grpId="1"/>
      <p:bldP build="whole" bldLvl="1" animBg="1" rev="0" advAuto="0" spid="381" grpId="2"/>
    </p:bldLst>
  </p:timing>
</p:sld>
</file>

<file path=ppt/slides/slide3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86" name="Shape 386"/>
          <p:cNvSpPr/>
          <p:nvPr/>
        </p:nvSpPr>
        <p:spPr>
          <a:xfrm>
            <a:off x="344848" y="6343650"/>
            <a:ext cx="1004167" cy="4978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lgn="ctr">
              <a:defRPr sz="1800"/>
            </a:pPr>
            <a:r>
              <a:rPr b="1" sz="1400">
                <a:solidFill>
                  <a:srgbClr val="CC3300"/>
                </a:solidFill>
                <a:latin typeface="Trebuchet MS"/>
                <a:ea typeface="Trebuchet MS"/>
                <a:cs typeface="Trebuchet MS"/>
                <a:sym typeface="Trebuchet MS"/>
              </a:rPr>
              <a:t>Capítulo 5</a:t>
            </a:r>
            <a:endParaRPr b="1" sz="1400">
              <a:solidFill>
                <a:srgbClr val="CC3300"/>
              </a:solidFill>
              <a:latin typeface="Trebuchet MS"/>
              <a:ea typeface="Trebuchet MS"/>
              <a:cs typeface="Trebuchet MS"/>
              <a:sym typeface="Trebuchet MS"/>
            </a:endParaRPr>
          </a:p>
          <a:p>
            <a:pPr lvl="0" algn="ctr">
              <a:lnSpc>
                <a:spcPct val="95000"/>
              </a:lnSpc>
              <a:defRPr sz="1800"/>
            </a:pPr>
            <a:r>
              <a:rPr b="1" sz="1400">
                <a:solidFill>
                  <a:srgbClr val="CC3300"/>
                </a:solidFill>
                <a:latin typeface="Trebuchet MS"/>
                <a:ea typeface="Trebuchet MS"/>
                <a:cs typeface="Trebuchet MS"/>
                <a:sym typeface="Trebuchet MS"/>
              </a:rPr>
              <a:t>39 of 50</a:t>
            </a:r>
          </a:p>
        </p:txBody>
      </p:sp>
      <p:pic>
        <p:nvPicPr>
          <p:cNvPr id="387" name="next slide.png" descr="next slide"/>
          <p:cNvPicPr/>
          <p:nvPr/>
        </p:nvPicPr>
        <p:blipFill>
          <a:blip r:embed="rId2">
            <a:extLst/>
          </a:blip>
          <a:stretch>
            <a:fillRect/>
          </a:stretch>
        </p:blipFill>
        <p:spPr>
          <a:xfrm>
            <a:off x="7467600" y="5797550"/>
            <a:ext cx="1600200" cy="457200"/>
          </a:xfrm>
          <a:prstGeom prst="rect">
            <a:avLst/>
          </a:prstGeom>
          <a:ln w="12700">
            <a:miter lim="400000"/>
          </a:ln>
        </p:spPr>
      </p:pic>
      <p:pic>
        <p:nvPicPr>
          <p:cNvPr id="388" name="lectura-cultura-header.png" descr="lectura-cultura-header"/>
          <p:cNvPicPr/>
          <p:nvPr/>
        </p:nvPicPr>
        <p:blipFill>
          <a:blip r:embed="rId3">
            <a:extLst/>
          </a:blip>
          <a:stretch>
            <a:fillRect/>
          </a:stretch>
        </p:blipFill>
        <p:spPr>
          <a:xfrm>
            <a:off x="0" y="0"/>
            <a:ext cx="9142413" cy="1257300"/>
          </a:xfrm>
          <a:prstGeom prst="rect">
            <a:avLst/>
          </a:prstGeom>
          <a:ln w="12700">
            <a:miter lim="400000"/>
          </a:ln>
        </p:spPr>
      </p:pic>
      <p:pic>
        <p:nvPicPr>
          <p:cNvPr id="389" name="slide 39 pic1.png" descr="slide 39 pic1"/>
          <p:cNvPicPr/>
          <p:nvPr/>
        </p:nvPicPr>
        <p:blipFill>
          <a:blip r:embed="rId4">
            <a:extLst/>
          </a:blip>
          <a:stretch>
            <a:fillRect/>
          </a:stretch>
        </p:blipFill>
        <p:spPr>
          <a:xfrm>
            <a:off x="231775" y="2463800"/>
            <a:ext cx="3609975" cy="2417763"/>
          </a:xfrm>
          <a:prstGeom prst="rect">
            <a:avLst/>
          </a:prstGeom>
          <a:ln w="12700">
            <a:miter lim="400000"/>
          </a:ln>
        </p:spPr>
      </p:pic>
      <p:sp>
        <p:nvSpPr>
          <p:cNvPr id="390" name="Shape 390"/>
          <p:cNvSpPr/>
          <p:nvPr/>
        </p:nvSpPr>
        <p:spPr>
          <a:xfrm>
            <a:off x="4025900" y="1797931"/>
            <a:ext cx="5026026" cy="3551063"/>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defRPr sz="1800"/>
            </a:pPr>
            <a:r>
              <a:rPr b="1">
                <a:solidFill>
                  <a:srgbClr val="3333FF"/>
                </a:solidFill>
              </a:rPr>
              <a:t>     </a:t>
            </a:r>
            <a:r>
              <a:t>Isaac del Olmo tiene familia que vive en Panamá. </a:t>
            </a:r>
          </a:p>
          <a:p>
            <a:pPr lvl="0">
              <a:defRPr sz="1800"/>
            </a:pPr>
            <a:r>
              <a:t>   Dice la señora Salas: —Isaac, ¿sabes cómo celebra tu familia Hanuka en Panamá?</a:t>
            </a:r>
          </a:p>
          <a:p>
            <a:pPr lvl="0">
              <a:defRPr sz="1800"/>
            </a:pPr>
            <a:r>
              <a:t>   —Sí. Ellos celebran Hanuka de la misma manera que nosotros aquí en Estados Unidos. Es una fiesta alegre que empieza el 25 del mes hebreo de </a:t>
            </a:r>
            <a:r>
              <a:rPr i="1"/>
              <a:t>Kislev </a:t>
            </a:r>
            <a:r>
              <a:t>y dura ocho días. La primera noche un miembro de la familia enciende dos velas en la menora. Cada noche después se enciende una vela más. Cada noche los niños reciben regalos y bombones</a:t>
            </a:r>
            <a:r>
              <a:rPr baseline="30000"/>
              <a:t>7</a:t>
            </a:r>
            <a:r>
              <a:t>. Y a todos les gusta comer </a:t>
            </a:r>
            <a:r>
              <a:rPr i="1"/>
              <a:t>latkes, </a:t>
            </a:r>
            <a:r>
              <a:t>panqueques de papas.</a:t>
            </a:r>
            <a:r>
              <a:t> </a:t>
            </a:r>
          </a:p>
        </p:txBody>
      </p:sp>
      <p:sp>
        <p:nvSpPr>
          <p:cNvPr id="391" name="Shape 391"/>
          <p:cNvSpPr/>
          <p:nvPr/>
        </p:nvSpPr>
        <p:spPr>
          <a:xfrm>
            <a:off x="4352925" y="5764300"/>
            <a:ext cx="2298425" cy="350662"/>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p>
            <a:pPr lvl="0">
              <a:defRPr sz="1800"/>
            </a:pPr>
            <a:r>
              <a:rPr baseline="30000"/>
              <a:t>7</a:t>
            </a:r>
            <a:r>
              <a:t>bombones   </a:t>
            </a:r>
            <a:r>
              <a:rPr i="1"/>
              <a:t>candies</a:t>
            </a:r>
            <a:r>
              <a:t> </a:t>
            </a:r>
          </a:p>
        </p:txBody>
      </p:sp>
      <p:pic>
        <p:nvPicPr>
          <p:cNvPr id="392" name="Hanuka1a.png" descr="Hanuka1a"/>
          <p:cNvPicPr/>
          <p:nvPr/>
        </p:nvPicPr>
        <p:blipFill>
          <a:blip r:embed="rId5">
            <a:extLst/>
          </a:blip>
          <a:stretch>
            <a:fillRect/>
          </a:stretch>
        </p:blipFill>
        <p:spPr>
          <a:xfrm>
            <a:off x="3976687" y="1195387"/>
            <a:ext cx="1355726" cy="430213"/>
          </a:xfrm>
          <a:prstGeom prst="rect">
            <a:avLst/>
          </a:prstGeom>
          <a:ln w="12700">
            <a:miter lim="400000"/>
          </a:ln>
        </p:spPr>
      </p:pic>
      <p:pic>
        <p:nvPicPr>
          <p:cNvPr id="393" name="image.png"/>
          <p:cNvPicPr/>
          <p:nvPr/>
        </p:nvPicPr>
        <p:blipFill>
          <a:blip r:embed="rId6">
            <a:extLst/>
          </a:blip>
          <a:stretch>
            <a:fillRect/>
          </a:stretch>
        </p:blipFill>
        <p:spPr>
          <a:xfrm>
            <a:off x="2759075" y="479425"/>
            <a:ext cx="4486275" cy="565150"/>
          </a:xfrm>
          <a:prstGeom prst="rect">
            <a:avLst/>
          </a:prstGeom>
          <a:ln w="12700">
            <a:miter lim="400000"/>
          </a:ln>
        </p:spPr>
      </p:pic>
    </p:spTree>
  </p:cSld>
  <p:clrMapOvr>
    <a:masterClrMapping/>
  </p:clrMapOvr>
  <p:transition spd="fast"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0" grpId="1" fill="hold">
                                  <p:stCondLst>
                                    <p:cond delay="0"/>
                                  </p:stCondLst>
                                  <p:iterate type="el" backwards="0">
                                    <p:tmAbs val="0"/>
                                  </p:iterate>
                                  <p:childTnLst>
                                    <p:set>
                                      <p:cBhvr>
                                        <p:cTn id="6" fill="hold"/>
                                        <p:tgtEl>
                                          <p:spTgt spid="392"/>
                                        </p:tgtEl>
                                        <p:attrNameLst>
                                          <p:attrName>style.visibility</p:attrName>
                                        </p:attrNameLst>
                                      </p:cBhvr>
                                      <p:to>
                                        <p:strVal val="visible"/>
                                      </p:to>
                                    </p:set>
                                    <p:animEffect filter="fade" transition="in">
                                      <p:cBhvr>
                                        <p:cTn id="7" dur="500"/>
                                        <p:tgtEl>
                                          <p:spTgt spid="392"/>
                                        </p:tgtEl>
                                      </p:cBhvr>
                                    </p:animEffect>
                                  </p:childTnLst>
                                </p:cTn>
                              </p:par>
                            </p:childTnLst>
                          </p:cTn>
                        </p:par>
                        <p:par>
                          <p:cTn id="8" fill="hold">
                            <p:stCondLst>
                              <p:cond delay="500"/>
                            </p:stCondLst>
                            <p:childTnLst>
                              <p:par>
                                <p:cTn id="9" nodeType="afterEffect" presetClass="entr" presetSubtype="0" presetID="10" grpId="2" fill="hold">
                                  <p:stCondLst>
                                    <p:cond delay="0"/>
                                  </p:stCondLst>
                                  <p:iterate type="el" backwards="0">
                                    <p:tmAbs val="0"/>
                                  </p:iterate>
                                  <p:childTnLst>
                                    <p:set>
                                      <p:cBhvr>
                                        <p:cTn id="10" fill="hold"/>
                                        <p:tgtEl>
                                          <p:spTgt spid="390"/>
                                        </p:tgtEl>
                                        <p:attrNameLst>
                                          <p:attrName>style.visibility</p:attrName>
                                        </p:attrNameLst>
                                      </p:cBhvr>
                                      <p:to>
                                        <p:strVal val="visible"/>
                                      </p:to>
                                    </p:set>
                                    <p:animEffect filter="fade" transition="in">
                                      <p:cBhvr>
                                        <p:cTn id="11" dur="500"/>
                                        <p:tgtEl>
                                          <p:spTgt spid="390"/>
                                        </p:tgtEl>
                                      </p:cBhvr>
                                    </p:animEffect>
                                  </p:childTnLst>
                                </p:cTn>
                              </p:par>
                            </p:childTnLst>
                          </p:cTn>
                        </p:par>
                        <p:par>
                          <p:cTn id="12" fill="hold">
                            <p:stCondLst>
                              <p:cond delay="1000"/>
                            </p:stCondLst>
                            <p:childTnLst>
                              <p:par>
                                <p:cTn id="13" nodeType="afterEffect" presetClass="entr" presetSubtype="0" presetID="10" grpId="3" fill="hold">
                                  <p:stCondLst>
                                    <p:cond delay="0"/>
                                  </p:stCondLst>
                                  <p:iterate type="el" backwards="0">
                                    <p:tmAbs val="0"/>
                                  </p:iterate>
                                  <p:childTnLst>
                                    <p:set>
                                      <p:cBhvr>
                                        <p:cTn id="14" fill="hold"/>
                                        <p:tgtEl>
                                          <p:spTgt spid="391"/>
                                        </p:tgtEl>
                                        <p:attrNameLst>
                                          <p:attrName>style.visibility</p:attrName>
                                        </p:attrNameLst>
                                      </p:cBhvr>
                                      <p:to>
                                        <p:strVal val="visible"/>
                                      </p:to>
                                    </p:set>
                                    <p:animEffect filter="fade" transition="in">
                                      <p:cBhvr>
                                        <p:cTn id="15" dur="500"/>
                                        <p:tgtEl>
                                          <p:spTgt spid="391"/>
                                        </p:tgtEl>
                                      </p:cBhvr>
                                    </p:animEffect>
                                  </p:childTnLst>
                                </p:cTn>
                              </p:par>
                            </p:childTnLst>
                          </p:cTn>
                        </p:par>
                      </p:childTnLst>
                    </p:cTn>
                  </p:par>
                  <p:par>
                    <p:cTn id="16" fill="hold">
                      <p:stCondLst>
                        <p:cond delay="indefinite"/>
                      </p:stCondLst>
                      <p:childTnLst>
                        <p:par>
                          <p:cTn id="17" fill="hold">
                            <p:stCondLst>
                              <p:cond delay="0"/>
                            </p:stCondLst>
                            <p:childTnLst>
                              <p:par>
                                <p:cTn id="18" nodeType="clickEffect" presetClass="entr" presetSubtype="0" presetID="1" grpId="4" fill="hold">
                                  <p:stCondLst>
                                    <p:cond delay="0"/>
                                  </p:stCondLst>
                                  <p:iterate type="el" backwards="0">
                                    <p:tmAbs val="0"/>
                                  </p:iterate>
                                  <p:childTnLst>
                                    <p:set>
                                      <p:cBhvr>
                                        <p:cTn id="19" fill="hold"/>
                                        <p:tgtEl>
                                          <p:spTgt spid="38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90" grpId="2"/>
      <p:bldP build="whole" bldLvl="1" animBg="1" rev="0" advAuto="0" spid="391" grpId="3"/>
      <p:bldP build="whole" bldLvl="1" animBg="1" rev="0" advAuto="0" spid="387" grpId="4"/>
      <p:bldP build="whole" bldLvl="1" animBg="1" rev="0" advAuto="0" spid="392" grpId="1"/>
    </p:bldLst>
  </p:timing>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50" name="vocabulario1-header.png" descr="vocabulario1-header"/>
          <p:cNvPicPr/>
          <p:nvPr/>
        </p:nvPicPr>
        <p:blipFill>
          <a:blip r:embed="rId2">
            <a:extLst/>
          </a:blip>
          <a:stretch>
            <a:fillRect/>
          </a:stretch>
        </p:blipFill>
        <p:spPr>
          <a:xfrm>
            <a:off x="0" y="0"/>
            <a:ext cx="9142413" cy="990600"/>
          </a:xfrm>
          <a:prstGeom prst="rect">
            <a:avLst/>
          </a:prstGeom>
          <a:ln w="12700">
            <a:miter lim="400000"/>
          </a:ln>
        </p:spPr>
      </p:pic>
      <p:sp>
        <p:nvSpPr>
          <p:cNvPr id="51" name="Shape 51"/>
          <p:cNvSpPr/>
          <p:nvPr/>
        </p:nvSpPr>
        <p:spPr>
          <a:xfrm>
            <a:off x="344848" y="6343650"/>
            <a:ext cx="1004167" cy="4978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lgn="ctr">
              <a:defRPr sz="1800"/>
            </a:pPr>
            <a:r>
              <a:rPr b="1" sz="1400">
                <a:solidFill>
                  <a:srgbClr val="CC3300"/>
                </a:solidFill>
                <a:latin typeface="Trebuchet MS"/>
                <a:ea typeface="Trebuchet MS"/>
                <a:cs typeface="Trebuchet MS"/>
                <a:sym typeface="Trebuchet MS"/>
              </a:rPr>
              <a:t>Capítulo 5</a:t>
            </a:r>
            <a:endParaRPr b="1" sz="1400">
              <a:solidFill>
                <a:srgbClr val="CC3300"/>
              </a:solidFill>
              <a:latin typeface="Trebuchet MS"/>
              <a:ea typeface="Trebuchet MS"/>
              <a:cs typeface="Trebuchet MS"/>
              <a:sym typeface="Trebuchet MS"/>
            </a:endParaRPr>
          </a:p>
          <a:p>
            <a:pPr lvl="0" algn="ctr">
              <a:lnSpc>
                <a:spcPct val="95000"/>
              </a:lnSpc>
              <a:defRPr sz="1800"/>
            </a:pPr>
            <a:r>
              <a:rPr b="1" sz="1400">
                <a:solidFill>
                  <a:srgbClr val="CC3300"/>
                </a:solidFill>
                <a:latin typeface="Trebuchet MS"/>
                <a:ea typeface="Trebuchet MS"/>
                <a:cs typeface="Trebuchet MS"/>
                <a:sym typeface="Trebuchet MS"/>
              </a:rPr>
              <a:t>4 of 50</a:t>
            </a:r>
          </a:p>
        </p:txBody>
      </p:sp>
      <p:pic>
        <p:nvPicPr>
          <p:cNvPr id="52" name="next slide.png" descr="next slide"/>
          <p:cNvPicPr/>
          <p:nvPr/>
        </p:nvPicPr>
        <p:blipFill>
          <a:blip r:embed="rId3">
            <a:extLst/>
          </a:blip>
          <a:stretch>
            <a:fillRect/>
          </a:stretch>
        </p:blipFill>
        <p:spPr>
          <a:xfrm>
            <a:off x="7467600" y="5797550"/>
            <a:ext cx="1600200" cy="457200"/>
          </a:xfrm>
          <a:prstGeom prst="rect">
            <a:avLst/>
          </a:prstGeom>
          <a:ln w="12700">
            <a:miter lim="400000"/>
          </a:ln>
        </p:spPr>
      </p:pic>
      <p:pic>
        <p:nvPicPr>
          <p:cNvPr id="53" name="slide 04 pic1a.png" descr="slide 04 pic1a"/>
          <p:cNvPicPr/>
          <p:nvPr/>
        </p:nvPicPr>
        <p:blipFill>
          <a:blip r:embed="rId4">
            <a:extLst/>
          </a:blip>
          <a:stretch>
            <a:fillRect/>
          </a:stretch>
        </p:blipFill>
        <p:spPr>
          <a:xfrm>
            <a:off x="406400" y="2190750"/>
            <a:ext cx="4673600" cy="3048000"/>
          </a:xfrm>
          <a:prstGeom prst="rect">
            <a:avLst/>
          </a:prstGeom>
          <a:ln w="12700">
            <a:miter lim="400000"/>
          </a:ln>
        </p:spPr>
      </p:pic>
      <p:pic>
        <p:nvPicPr>
          <p:cNvPr id="54" name="slide 04 text1a.png" descr="slide 04 text1a"/>
          <p:cNvPicPr/>
          <p:nvPr/>
        </p:nvPicPr>
        <p:blipFill>
          <a:blip r:embed="rId5">
            <a:extLst/>
          </a:blip>
          <a:stretch>
            <a:fillRect/>
          </a:stretch>
        </p:blipFill>
        <p:spPr>
          <a:xfrm>
            <a:off x="3975100" y="4683125"/>
            <a:ext cx="1143000" cy="254000"/>
          </a:xfrm>
          <a:prstGeom prst="rect">
            <a:avLst/>
          </a:prstGeom>
          <a:ln w="12700">
            <a:miter lim="400000"/>
          </a:ln>
        </p:spPr>
      </p:pic>
      <p:pic>
        <p:nvPicPr>
          <p:cNvPr id="55" name="slide 04 text1b.png" descr="slide 04 text1b"/>
          <p:cNvPicPr/>
          <p:nvPr/>
        </p:nvPicPr>
        <p:blipFill>
          <a:blip r:embed="rId6">
            <a:extLst/>
          </a:blip>
          <a:stretch>
            <a:fillRect/>
          </a:stretch>
        </p:blipFill>
        <p:spPr>
          <a:xfrm>
            <a:off x="3978275" y="4695825"/>
            <a:ext cx="1143000" cy="254000"/>
          </a:xfrm>
          <a:prstGeom prst="rect">
            <a:avLst/>
          </a:prstGeom>
          <a:ln w="12700">
            <a:miter lim="400000"/>
          </a:ln>
        </p:spPr>
      </p:pic>
      <p:pic>
        <p:nvPicPr>
          <p:cNvPr id="56" name="slide 04 text2a.png" descr="slide 04 text2a"/>
          <p:cNvPicPr/>
          <p:nvPr/>
        </p:nvPicPr>
        <p:blipFill>
          <a:blip r:embed="rId7">
            <a:extLst/>
          </a:blip>
          <a:stretch>
            <a:fillRect/>
          </a:stretch>
        </p:blipFill>
        <p:spPr>
          <a:xfrm>
            <a:off x="3640137" y="4102100"/>
            <a:ext cx="1358901" cy="254000"/>
          </a:xfrm>
          <a:prstGeom prst="rect">
            <a:avLst/>
          </a:prstGeom>
          <a:ln w="12700">
            <a:miter lim="400000"/>
          </a:ln>
        </p:spPr>
      </p:pic>
      <p:pic>
        <p:nvPicPr>
          <p:cNvPr id="57" name="slide 04 text2b.png" descr="slide 04 text2b"/>
          <p:cNvPicPr/>
          <p:nvPr/>
        </p:nvPicPr>
        <p:blipFill>
          <a:blip r:embed="rId8">
            <a:extLst/>
          </a:blip>
          <a:stretch>
            <a:fillRect/>
          </a:stretch>
        </p:blipFill>
        <p:spPr>
          <a:xfrm>
            <a:off x="3640137" y="4102100"/>
            <a:ext cx="1358901" cy="254000"/>
          </a:xfrm>
          <a:prstGeom prst="rect">
            <a:avLst/>
          </a:prstGeom>
          <a:ln w="12700">
            <a:miter lim="400000"/>
          </a:ln>
        </p:spPr>
      </p:pic>
      <p:sp>
        <p:nvSpPr>
          <p:cNvPr id="58" name="Shape 58"/>
          <p:cNvSpPr/>
          <p:nvPr/>
        </p:nvSpPr>
        <p:spPr>
          <a:xfrm>
            <a:off x="5508625" y="2432050"/>
            <a:ext cx="3225800" cy="88406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spcBef>
                <a:spcPts val="1000"/>
              </a:spcBef>
              <a:defRPr sz="1800"/>
            </a:pPr>
            <a:r>
              <a:t>Para celebrar el Día de </a:t>
            </a:r>
            <a:br/>
            <a:r>
              <a:t>los Muertos, algunos </a:t>
            </a:r>
            <a:br/>
            <a:r>
              <a:t>llevaban disfraz. </a:t>
            </a:r>
          </a:p>
        </p:txBody>
      </p:sp>
      <p:sp>
        <p:nvSpPr>
          <p:cNvPr id="59" name="Shape 59"/>
          <p:cNvSpPr/>
          <p:nvPr/>
        </p:nvSpPr>
        <p:spPr>
          <a:xfrm>
            <a:off x="5546725" y="3575050"/>
            <a:ext cx="2447925" cy="61736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spcBef>
                <a:spcPts val="1000"/>
              </a:spcBef>
              <a:defRPr sz="1800"/>
            </a:pPr>
            <a:r>
              <a:t>Llevaban también </a:t>
            </a:r>
            <a:br/>
            <a:r>
              <a:t>una máscara. </a:t>
            </a:r>
          </a:p>
        </p:txBody>
      </p:sp>
      <p:sp>
        <p:nvSpPr>
          <p:cNvPr id="60" name="Shape 60"/>
          <p:cNvSpPr/>
          <p:nvPr/>
        </p:nvSpPr>
        <p:spPr>
          <a:xfrm>
            <a:off x="5546725" y="4591050"/>
            <a:ext cx="3121025" cy="35066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spcBef>
                <a:spcPts val="1000"/>
              </a:spcBef>
              <a:defRPr sz="1800"/>
            </a:lvl1pPr>
          </a:lstStyle>
          <a:p>
            <a:pPr lvl="0"/>
            <a:r>
              <a:t>La máscara cubría la cara. </a:t>
            </a:r>
          </a:p>
        </p:txBody>
      </p:sp>
      <p:pic>
        <p:nvPicPr>
          <p:cNvPr id="61" name="slide 04 titletext1a.png" descr="slide 04 titletext1a"/>
          <p:cNvPicPr/>
          <p:nvPr/>
        </p:nvPicPr>
        <p:blipFill>
          <a:blip r:embed="rId9">
            <a:extLst/>
          </a:blip>
          <a:stretch>
            <a:fillRect/>
          </a:stretch>
        </p:blipFill>
        <p:spPr>
          <a:xfrm>
            <a:off x="303212" y="1036637"/>
            <a:ext cx="4065588" cy="400051"/>
          </a:xfrm>
          <a:prstGeom prst="rect">
            <a:avLst/>
          </a:prstGeom>
          <a:ln w="12700">
            <a:miter lim="400000"/>
          </a:ln>
        </p:spPr>
      </p:pic>
    </p:spTree>
  </p:cSld>
  <p:clrMapOvr>
    <a:masterClrMapping/>
  </p:clrMapOvr>
  <p:transition spd="fast"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0" grpId="1" fill="hold">
                                  <p:stCondLst>
                                    <p:cond delay="0"/>
                                  </p:stCondLst>
                                  <p:iterate type="el" backwards="0">
                                    <p:tmAbs val="0"/>
                                  </p:iterate>
                                  <p:childTnLst>
                                    <p:set>
                                      <p:cBhvr>
                                        <p:cTn id="6" fill="hold"/>
                                        <p:tgtEl>
                                          <p:spTgt spid="57"/>
                                        </p:tgtEl>
                                        <p:attrNameLst>
                                          <p:attrName>style.visibility</p:attrName>
                                        </p:attrNameLst>
                                      </p:cBhvr>
                                      <p:to>
                                        <p:strVal val="visible"/>
                                      </p:to>
                                    </p:set>
                                    <p:animEffect filter="fade" transition="in">
                                      <p:cBhvr>
                                        <p:cTn id="7" dur="500"/>
                                        <p:tgtEl>
                                          <p:spTgt spid="57"/>
                                        </p:tgtEl>
                                      </p:cBhvr>
                                    </p:animEffect>
                                  </p:childTnLst>
                                </p:cTn>
                              </p:par>
                            </p:childTnLst>
                          </p:cTn>
                        </p:par>
                      </p:childTnLst>
                    </p:cTn>
                  </p:par>
                  <p:par>
                    <p:cTn id="8" fill="hold">
                      <p:stCondLst>
                        <p:cond delay="indefinite"/>
                      </p:stCondLst>
                      <p:childTnLst>
                        <p:par>
                          <p:cTn id="9" fill="hold">
                            <p:stCondLst>
                              <p:cond delay="0"/>
                            </p:stCondLst>
                            <p:childTnLst>
                              <p:par>
                                <p:cTn id="10" nodeType="clickEffect" presetClass="entr" presetSubtype="0" presetID="10" grpId="2" fill="hold">
                                  <p:stCondLst>
                                    <p:cond delay="0"/>
                                  </p:stCondLst>
                                  <p:iterate type="el" backwards="0">
                                    <p:tmAbs val="0"/>
                                  </p:iterate>
                                  <p:childTnLst>
                                    <p:set>
                                      <p:cBhvr>
                                        <p:cTn id="11" fill="hold"/>
                                        <p:tgtEl>
                                          <p:spTgt spid="55"/>
                                        </p:tgtEl>
                                        <p:attrNameLst>
                                          <p:attrName>style.visibility</p:attrName>
                                        </p:attrNameLst>
                                      </p:cBhvr>
                                      <p:to>
                                        <p:strVal val="visible"/>
                                      </p:to>
                                    </p:set>
                                    <p:animEffect filter="fade" transition="in">
                                      <p:cBhvr>
                                        <p:cTn id="12" dur="500"/>
                                        <p:tgtEl>
                                          <p:spTgt spid="55"/>
                                        </p:tgtEl>
                                      </p:cBhvr>
                                    </p:animEffect>
                                  </p:childTnLst>
                                </p:cTn>
                              </p:par>
                            </p:childTnLst>
                          </p:cTn>
                        </p:par>
                      </p:childTnLst>
                    </p:cTn>
                  </p:par>
                  <p:par>
                    <p:cTn id="13" fill="hold">
                      <p:stCondLst>
                        <p:cond delay="indefinite"/>
                      </p:stCondLst>
                      <p:childTnLst>
                        <p:par>
                          <p:cTn id="14" fill="hold">
                            <p:stCondLst>
                              <p:cond delay="0"/>
                            </p:stCondLst>
                            <p:childTnLst>
                              <p:par>
                                <p:cTn id="15" nodeType="clickEffect" presetClass="entr" presetSubtype="2" presetID="2" grpId="3" fill="hold">
                                  <p:stCondLst>
                                    <p:cond delay="0"/>
                                  </p:stCondLst>
                                  <p:iterate type="el" backwards="0">
                                    <p:tmAbs val="0"/>
                                  </p:iterate>
                                  <p:childTnLst>
                                    <p:set>
                                      <p:cBhvr>
                                        <p:cTn id="16" fill="hold"/>
                                        <p:tgtEl>
                                          <p:spTgt spid="58"/>
                                        </p:tgtEl>
                                        <p:attrNameLst>
                                          <p:attrName>style.visibility</p:attrName>
                                        </p:attrNameLst>
                                      </p:cBhvr>
                                      <p:to>
                                        <p:strVal val="visible"/>
                                      </p:to>
                                    </p:set>
                                    <p:anim calcmode="lin" valueType="num">
                                      <p:cBhvr>
                                        <p:cTn id="17" dur="500" fill="hold"/>
                                        <p:tgtEl>
                                          <p:spTgt spid="58"/>
                                        </p:tgtEl>
                                        <p:attrNameLst>
                                          <p:attrName>ppt_x</p:attrName>
                                        </p:attrNameLst>
                                      </p:cBhvr>
                                      <p:tavLst>
                                        <p:tav tm="0">
                                          <p:val>
                                            <p:strVal val="1+#ppt_w/2"/>
                                          </p:val>
                                        </p:tav>
                                        <p:tav tm="100000">
                                          <p:val>
                                            <p:strVal val="#ppt_x"/>
                                          </p:val>
                                        </p:tav>
                                      </p:tavLst>
                                    </p:anim>
                                    <p:anim calcmode="lin" valueType="num">
                                      <p:cBhvr>
                                        <p:cTn id="18" dur="500" fill="hold"/>
                                        <p:tgtEl>
                                          <p:spTgt spid="58"/>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nodeType="clickEffect" presetClass="entr" presetSubtype="2" presetID="2" grpId="4" fill="hold">
                                  <p:stCondLst>
                                    <p:cond delay="0"/>
                                  </p:stCondLst>
                                  <p:iterate type="el" backwards="0">
                                    <p:tmAbs val="0"/>
                                  </p:iterate>
                                  <p:childTnLst>
                                    <p:set>
                                      <p:cBhvr>
                                        <p:cTn id="22" fill="hold"/>
                                        <p:tgtEl>
                                          <p:spTgt spid="59"/>
                                        </p:tgtEl>
                                        <p:attrNameLst>
                                          <p:attrName>style.visibility</p:attrName>
                                        </p:attrNameLst>
                                      </p:cBhvr>
                                      <p:to>
                                        <p:strVal val="visible"/>
                                      </p:to>
                                    </p:set>
                                    <p:anim calcmode="lin" valueType="num">
                                      <p:cBhvr>
                                        <p:cTn id="23" dur="500" fill="hold"/>
                                        <p:tgtEl>
                                          <p:spTgt spid="59"/>
                                        </p:tgtEl>
                                        <p:attrNameLst>
                                          <p:attrName>ppt_x</p:attrName>
                                        </p:attrNameLst>
                                      </p:cBhvr>
                                      <p:tavLst>
                                        <p:tav tm="0">
                                          <p:val>
                                            <p:strVal val="1+#ppt_w/2"/>
                                          </p:val>
                                        </p:tav>
                                        <p:tav tm="100000">
                                          <p:val>
                                            <p:strVal val="#ppt_x"/>
                                          </p:val>
                                        </p:tav>
                                      </p:tavLst>
                                    </p:anim>
                                    <p:anim calcmode="lin" valueType="num">
                                      <p:cBhvr>
                                        <p:cTn id="24" dur="500" fill="hold"/>
                                        <p:tgtEl>
                                          <p:spTgt spid="59"/>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nodeType="clickEffect" presetClass="entr" presetSubtype="2" presetID="2" grpId="5" fill="hold">
                                  <p:stCondLst>
                                    <p:cond delay="0"/>
                                  </p:stCondLst>
                                  <p:iterate type="el" backwards="0">
                                    <p:tmAbs val="0"/>
                                  </p:iterate>
                                  <p:childTnLst>
                                    <p:set>
                                      <p:cBhvr>
                                        <p:cTn id="28" fill="hold"/>
                                        <p:tgtEl>
                                          <p:spTgt spid="60"/>
                                        </p:tgtEl>
                                        <p:attrNameLst>
                                          <p:attrName>style.visibility</p:attrName>
                                        </p:attrNameLst>
                                      </p:cBhvr>
                                      <p:to>
                                        <p:strVal val="visible"/>
                                      </p:to>
                                    </p:set>
                                    <p:anim calcmode="lin" valueType="num">
                                      <p:cBhvr>
                                        <p:cTn id="29" dur="500" fill="hold"/>
                                        <p:tgtEl>
                                          <p:spTgt spid="60"/>
                                        </p:tgtEl>
                                        <p:attrNameLst>
                                          <p:attrName>ppt_x</p:attrName>
                                        </p:attrNameLst>
                                      </p:cBhvr>
                                      <p:tavLst>
                                        <p:tav tm="0">
                                          <p:val>
                                            <p:strVal val="1+#ppt_w/2"/>
                                          </p:val>
                                        </p:tav>
                                        <p:tav tm="100000">
                                          <p:val>
                                            <p:strVal val="#ppt_x"/>
                                          </p:val>
                                        </p:tav>
                                      </p:tavLst>
                                    </p:anim>
                                    <p:anim calcmode="lin" valueType="num">
                                      <p:cBhvr>
                                        <p:cTn id="30" dur="500" fill="hold"/>
                                        <p:tgtEl>
                                          <p:spTgt spid="60"/>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nodeType="clickEffect" presetClass="entr" presetSubtype="0" presetID="1" grpId="6" fill="hold">
                                  <p:stCondLst>
                                    <p:cond delay="0"/>
                                  </p:stCondLst>
                                  <p:iterate type="el" backwards="0">
                                    <p:tmAbs val="0"/>
                                  </p:iterate>
                                  <p:childTnLst>
                                    <p:set>
                                      <p:cBhvr>
                                        <p:cTn id="34" fill="hold"/>
                                        <p:tgtEl>
                                          <p:spTgt spid="5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57" grpId="1"/>
      <p:bldP build="whole" bldLvl="1" animBg="1" rev="0" advAuto="0" spid="58" grpId="3"/>
      <p:bldP build="whole" bldLvl="1" animBg="1" rev="0" advAuto="0" spid="52" grpId="6"/>
      <p:bldP build="whole" bldLvl="1" animBg="1" rev="0" advAuto="0" spid="55" grpId="2"/>
      <p:bldP build="whole" bldLvl="1" animBg="1" rev="0" advAuto="0" spid="59" grpId="4"/>
      <p:bldP build="whole" bldLvl="1" animBg="1" rev="0" advAuto="0" spid="60" grpId="5"/>
    </p:bldLst>
  </p:timing>
</p:sld>
</file>

<file path=ppt/slides/slide4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95" name="Shape 395"/>
          <p:cNvSpPr/>
          <p:nvPr/>
        </p:nvSpPr>
        <p:spPr>
          <a:xfrm>
            <a:off x="344848" y="6343650"/>
            <a:ext cx="1004167" cy="4978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lgn="ctr">
              <a:defRPr sz="1800"/>
            </a:pPr>
            <a:r>
              <a:rPr b="1" sz="1400">
                <a:solidFill>
                  <a:srgbClr val="CC3300"/>
                </a:solidFill>
                <a:latin typeface="Trebuchet MS"/>
                <a:ea typeface="Trebuchet MS"/>
                <a:cs typeface="Trebuchet MS"/>
                <a:sym typeface="Trebuchet MS"/>
              </a:rPr>
              <a:t>Capítulo 5</a:t>
            </a:r>
            <a:endParaRPr b="1" sz="1400">
              <a:solidFill>
                <a:srgbClr val="CC3300"/>
              </a:solidFill>
              <a:latin typeface="Trebuchet MS"/>
              <a:ea typeface="Trebuchet MS"/>
              <a:cs typeface="Trebuchet MS"/>
              <a:sym typeface="Trebuchet MS"/>
            </a:endParaRPr>
          </a:p>
          <a:p>
            <a:pPr lvl="0" algn="ctr">
              <a:lnSpc>
                <a:spcPct val="95000"/>
              </a:lnSpc>
              <a:defRPr sz="1800"/>
            </a:pPr>
            <a:r>
              <a:rPr b="1" sz="1400">
                <a:solidFill>
                  <a:srgbClr val="CC3300"/>
                </a:solidFill>
                <a:latin typeface="Trebuchet MS"/>
                <a:ea typeface="Trebuchet MS"/>
                <a:cs typeface="Trebuchet MS"/>
                <a:sym typeface="Trebuchet MS"/>
              </a:rPr>
              <a:t>40 of 50</a:t>
            </a:r>
          </a:p>
        </p:txBody>
      </p:sp>
      <p:pic>
        <p:nvPicPr>
          <p:cNvPr id="396" name="next slide.png" descr="next slide"/>
          <p:cNvPicPr/>
          <p:nvPr/>
        </p:nvPicPr>
        <p:blipFill>
          <a:blip r:embed="rId2">
            <a:extLst/>
          </a:blip>
          <a:stretch>
            <a:fillRect/>
          </a:stretch>
        </p:blipFill>
        <p:spPr>
          <a:xfrm>
            <a:off x="7467600" y="5797550"/>
            <a:ext cx="1600200" cy="457200"/>
          </a:xfrm>
          <a:prstGeom prst="rect">
            <a:avLst/>
          </a:prstGeom>
          <a:ln w="12700">
            <a:miter lim="400000"/>
          </a:ln>
        </p:spPr>
      </p:pic>
      <p:pic>
        <p:nvPicPr>
          <p:cNvPr id="397" name="lectura-cultura-header.png" descr="lectura-cultura-header"/>
          <p:cNvPicPr/>
          <p:nvPr/>
        </p:nvPicPr>
        <p:blipFill>
          <a:blip r:embed="rId3">
            <a:extLst/>
          </a:blip>
          <a:stretch>
            <a:fillRect/>
          </a:stretch>
        </p:blipFill>
        <p:spPr>
          <a:xfrm>
            <a:off x="0" y="0"/>
            <a:ext cx="9142413" cy="1257300"/>
          </a:xfrm>
          <a:prstGeom prst="rect">
            <a:avLst/>
          </a:prstGeom>
          <a:ln w="12700">
            <a:miter lim="400000"/>
          </a:ln>
        </p:spPr>
      </p:pic>
    </p:spTree>
  </p:cSld>
  <p:clrMapOvr>
    <a:masterClrMapping/>
  </p:clrMapOvr>
  <p:transition spd="fast"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 grpId="1" fill="hold">
                                  <p:stCondLst>
                                    <p:cond delay="0"/>
                                  </p:stCondLst>
                                  <p:iterate type="el" backwards="0">
                                    <p:tmAbs val="0"/>
                                  </p:iterate>
                                  <p:childTnLst>
                                    <p:set>
                                      <p:cBhvr>
                                        <p:cTn id="6" fill="hold"/>
                                        <p:tgtEl>
                                          <p:spTgt spid="39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96" grpId="1"/>
    </p:bldLst>
  </p:timing>
</p:sld>
</file>

<file path=ppt/slides/slide4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99" name="Shape 399"/>
          <p:cNvSpPr/>
          <p:nvPr/>
        </p:nvSpPr>
        <p:spPr>
          <a:xfrm>
            <a:off x="344848" y="6343650"/>
            <a:ext cx="1004167" cy="4978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lgn="ctr">
              <a:defRPr sz="1800"/>
            </a:pPr>
            <a:r>
              <a:rPr b="1" sz="1400">
                <a:solidFill>
                  <a:srgbClr val="CC3300"/>
                </a:solidFill>
                <a:latin typeface="Trebuchet MS"/>
                <a:ea typeface="Trebuchet MS"/>
                <a:cs typeface="Trebuchet MS"/>
                <a:sym typeface="Trebuchet MS"/>
              </a:rPr>
              <a:t>Capítulo 5</a:t>
            </a:r>
            <a:endParaRPr b="1" sz="1400">
              <a:solidFill>
                <a:srgbClr val="CC3300"/>
              </a:solidFill>
              <a:latin typeface="Trebuchet MS"/>
              <a:ea typeface="Trebuchet MS"/>
              <a:cs typeface="Trebuchet MS"/>
              <a:sym typeface="Trebuchet MS"/>
            </a:endParaRPr>
          </a:p>
          <a:p>
            <a:pPr lvl="0" algn="ctr">
              <a:lnSpc>
                <a:spcPct val="95000"/>
              </a:lnSpc>
              <a:defRPr sz="1800"/>
            </a:pPr>
            <a:r>
              <a:rPr b="1" sz="1400">
                <a:solidFill>
                  <a:srgbClr val="CC3300"/>
                </a:solidFill>
                <a:latin typeface="Trebuchet MS"/>
                <a:ea typeface="Trebuchet MS"/>
                <a:cs typeface="Trebuchet MS"/>
                <a:sym typeface="Trebuchet MS"/>
              </a:rPr>
              <a:t>41 of 50</a:t>
            </a:r>
          </a:p>
        </p:txBody>
      </p:sp>
      <p:pic>
        <p:nvPicPr>
          <p:cNvPr id="400" name="next slide.png" descr="next slide"/>
          <p:cNvPicPr/>
          <p:nvPr/>
        </p:nvPicPr>
        <p:blipFill>
          <a:blip r:embed="rId2">
            <a:extLst/>
          </a:blip>
          <a:stretch>
            <a:fillRect/>
          </a:stretch>
        </p:blipFill>
        <p:spPr>
          <a:xfrm>
            <a:off x="7467600" y="5797550"/>
            <a:ext cx="1600200" cy="457200"/>
          </a:xfrm>
          <a:prstGeom prst="rect">
            <a:avLst/>
          </a:prstGeom>
          <a:ln w="12700">
            <a:miter lim="400000"/>
          </a:ln>
        </p:spPr>
      </p:pic>
      <p:pic>
        <p:nvPicPr>
          <p:cNvPr id="401" name="unPocoMas.png" descr="unPocoMas"/>
          <p:cNvPicPr/>
          <p:nvPr/>
        </p:nvPicPr>
        <p:blipFill>
          <a:blip r:embed="rId3">
            <a:extLst/>
          </a:blip>
          <a:stretch>
            <a:fillRect/>
          </a:stretch>
        </p:blipFill>
        <p:spPr>
          <a:xfrm>
            <a:off x="0" y="0"/>
            <a:ext cx="9142413" cy="1298575"/>
          </a:xfrm>
          <a:prstGeom prst="rect">
            <a:avLst/>
          </a:prstGeom>
          <a:ln w="12700">
            <a:miter lim="400000"/>
          </a:ln>
        </p:spPr>
      </p:pic>
      <p:pic>
        <p:nvPicPr>
          <p:cNvPr id="402" name="slide 41 pic1.jpg" descr="slide 41 pic1"/>
          <p:cNvPicPr/>
          <p:nvPr/>
        </p:nvPicPr>
        <p:blipFill>
          <a:blip r:embed="rId4">
            <a:extLst/>
          </a:blip>
          <a:stretch>
            <a:fillRect/>
          </a:stretch>
        </p:blipFill>
        <p:spPr>
          <a:xfrm>
            <a:off x="1001712" y="1692275"/>
            <a:ext cx="2541588" cy="3098800"/>
          </a:xfrm>
          <a:prstGeom prst="rect">
            <a:avLst/>
          </a:prstGeom>
          <a:ln w="12700">
            <a:miter lim="400000"/>
          </a:ln>
        </p:spPr>
      </p:pic>
      <p:sp>
        <p:nvSpPr>
          <p:cNvPr id="403" name="Shape 403"/>
          <p:cNvSpPr/>
          <p:nvPr/>
        </p:nvSpPr>
        <p:spPr>
          <a:xfrm>
            <a:off x="919162" y="4844866"/>
            <a:ext cx="2749551" cy="832218"/>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lgn="ctr">
              <a:lnSpc>
                <a:spcPct val="90000"/>
              </a:lnSpc>
              <a:defRPr sz="1800"/>
            </a:pPr>
            <a:r>
              <a:t>La Nochevieja (la víspera del Año Nuevo) en la Puerta del Sol en Madrid</a:t>
            </a:r>
            <a:r>
              <a:t> </a:t>
            </a:r>
          </a:p>
        </p:txBody>
      </p:sp>
      <p:sp>
        <p:nvSpPr>
          <p:cNvPr id="404" name="Shape 404"/>
          <p:cNvSpPr/>
          <p:nvPr/>
        </p:nvSpPr>
        <p:spPr>
          <a:xfrm>
            <a:off x="4035425" y="1801106"/>
            <a:ext cx="4341813" cy="3551063"/>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defRPr sz="1800"/>
            </a:pPr>
            <a:r>
              <a:t>    En España el día final del año es «la Nochevieja» y en los otros países hispanos es «la víspera del Año Nuevo». Fernando Orjales nació en Madrid, la capital de España, y ahora está viviendo con su familia en Nueva York. Es la noche del 31 de diciembre y Fernando va con su familia a </a:t>
            </a:r>
            <a:r>
              <a:rPr i="1"/>
              <a:t>Times Square </a:t>
            </a:r>
            <a:r>
              <a:t>para celebrar la llegada del Año Nuevo. Mientras está en </a:t>
            </a:r>
            <a:r>
              <a:rPr i="1"/>
              <a:t>Times Square, </a:t>
            </a:r>
            <a:r>
              <a:t>Fernando piensa en lo que él hacía para celebrar la Nochevieja cuando estaba en Madrid. </a:t>
            </a:r>
          </a:p>
        </p:txBody>
      </p:sp>
      <p:pic>
        <p:nvPicPr>
          <p:cNvPr id="405" name="La Nochevieja en espana.png" descr="La Nochevieja en espana"/>
          <p:cNvPicPr/>
          <p:nvPr/>
        </p:nvPicPr>
        <p:blipFill>
          <a:blip r:embed="rId5">
            <a:extLst/>
          </a:blip>
          <a:stretch>
            <a:fillRect/>
          </a:stretch>
        </p:blipFill>
        <p:spPr>
          <a:xfrm>
            <a:off x="3303587" y="581025"/>
            <a:ext cx="3840163" cy="444500"/>
          </a:xfrm>
          <a:prstGeom prst="rect">
            <a:avLst/>
          </a:prstGeom>
          <a:ln w="12700">
            <a:miter lim="400000"/>
          </a:ln>
        </p:spPr>
      </p:pic>
    </p:spTree>
  </p:cSld>
  <p:clrMapOvr>
    <a:masterClrMapping/>
  </p:clrMapOvr>
  <p:transition spd="fast"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0" grpId="1" fill="hold">
                                  <p:stCondLst>
                                    <p:cond delay="0"/>
                                  </p:stCondLst>
                                  <p:iterate type="el" backwards="0">
                                    <p:tmAbs val="0"/>
                                  </p:iterate>
                                  <p:childTnLst>
                                    <p:set>
                                      <p:cBhvr>
                                        <p:cTn id="6" fill="hold"/>
                                        <p:tgtEl>
                                          <p:spTgt spid="404"/>
                                        </p:tgtEl>
                                        <p:attrNameLst>
                                          <p:attrName>style.visibility</p:attrName>
                                        </p:attrNameLst>
                                      </p:cBhvr>
                                      <p:to>
                                        <p:strVal val="visible"/>
                                      </p:to>
                                    </p:set>
                                    <p:animEffect filter="fade" transition="in">
                                      <p:cBhvr>
                                        <p:cTn id="7" dur="500"/>
                                        <p:tgtEl>
                                          <p:spTgt spid="404"/>
                                        </p:tgtEl>
                                      </p:cBhvr>
                                    </p:animEffect>
                                  </p:childTnLst>
                                </p:cTn>
                              </p:par>
                            </p:childTnLst>
                          </p:cTn>
                        </p:par>
                      </p:childTnLst>
                    </p:cTn>
                  </p:par>
                  <p:par>
                    <p:cTn id="8" fill="hold">
                      <p:stCondLst>
                        <p:cond delay="indefinite"/>
                      </p:stCondLst>
                      <p:childTnLst>
                        <p:par>
                          <p:cTn id="9" fill="hold">
                            <p:stCondLst>
                              <p:cond delay="0"/>
                            </p:stCondLst>
                            <p:childTnLst>
                              <p:par>
                                <p:cTn id="10" nodeType="clickEffect" presetClass="entr" presetSubtype="0" presetID="1" grpId="2" fill="hold">
                                  <p:stCondLst>
                                    <p:cond delay="0"/>
                                  </p:stCondLst>
                                  <p:iterate type="el" backwards="0">
                                    <p:tmAbs val="0"/>
                                  </p:iterate>
                                  <p:childTnLst>
                                    <p:set>
                                      <p:cBhvr>
                                        <p:cTn id="11" fill="hold"/>
                                        <p:tgtEl>
                                          <p:spTgt spid="40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00" grpId="2"/>
      <p:bldP build="whole" bldLvl="1" animBg="1" rev="0" advAuto="0" spid="404" grpId="1"/>
    </p:bldLst>
  </p:timing>
</p:sld>
</file>

<file path=ppt/slides/slide4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07" name="Shape 407"/>
          <p:cNvSpPr/>
          <p:nvPr/>
        </p:nvSpPr>
        <p:spPr>
          <a:xfrm>
            <a:off x="344848" y="6343650"/>
            <a:ext cx="1004167" cy="4978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lgn="ctr">
              <a:defRPr sz="1800"/>
            </a:pPr>
            <a:r>
              <a:rPr b="1" sz="1400">
                <a:solidFill>
                  <a:srgbClr val="CC3300"/>
                </a:solidFill>
                <a:latin typeface="Trebuchet MS"/>
                <a:ea typeface="Trebuchet MS"/>
                <a:cs typeface="Trebuchet MS"/>
                <a:sym typeface="Trebuchet MS"/>
              </a:rPr>
              <a:t>Capítulo 5</a:t>
            </a:r>
            <a:endParaRPr b="1" sz="1400">
              <a:solidFill>
                <a:srgbClr val="CC3300"/>
              </a:solidFill>
              <a:latin typeface="Trebuchet MS"/>
              <a:ea typeface="Trebuchet MS"/>
              <a:cs typeface="Trebuchet MS"/>
              <a:sym typeface="Trebuchet MS"/>
            </a:endParaRPr>
          </a:p>
          <a:p>
            <a:pPr lvl="0" algn="ctr">
              <a:lnSpc>
                <a:spcPct val="95000"/>
              </a:lnSpc>
              <a:defRPr sz="1800"/>
            </a:pPr>
            <a:r>
              <a:rPr b="1" sz="1400">
                <a:solidFill>
                  <a:srgbClr val="CC3300"/>
                </a:solidFill>
                <a:latin typeface="Trebuchet MS"/>
                <a:ea typeface="Trebuchet MS"/>
                <a:cs typeface="Trebuchet MS"/>
                <a:sym typeface="Trebuchet MS"/>
              </a:rPr>
              <a:t>42 of 50</a:t>
            </a:r>
          </a:p>
        </p:txBody>
      </p:sp>
      <p:pic>
        <p:nvPicPr>
          <p:cNvPr id="408" name="next slide.png" descr="next slide"/>
          <p:cNvPicPr/>
          <p:nvPr/>
        </p:nvPicPr>
        <p:blipFill>
          <a:blip r:embed="rId2">
            <a:extLst/>
          </a:blip>
          <a:stretch>
            <a:fillRect/>
          </a:stretch>
        </p:blipFill>
        <p:spPr>
          <a:xfrm>
            <a:off x="7467600" y="5797550"/>
            <a:ext cx="1600200" cy="457200"/>
          </a:xfrm>
          <a:prstGeom prst="rect">
            <a:avLst/>
          </a:prstGeom>
          <a:ln w="12700">
            <a:miter lim="400000"/>
          </a:ln>
        </p:spPr>
      </p:pic>
      <p:pic>
        <p:nvPicPr>
          <p:cNvPr id="409" name="unPocoMas.png" descr="unPocoMas"/>
          <p:cNvPicPr/>
          <p:nvPr/>
        </p:nvPicPr>
        <p:blipFill>
          <a:blip r:embed="rId3">
            <a:extLst/>
          </a:blip>
          <a:stretch>
            <a:fillRect/>
          </a:stretch>
        </p:blipFill>
        <p:spPr>
          <a:xfrm>
            <a:off x="0" y="3175"/>
            <a:ext cx="9142413" cy="1295400"/>
          </a:xfrm>
          <a:prstGeom prst="rect">
            <a:avLst/>
          </a:prstGeom>
          <a:ln w="12700">
            <a:miter lim="400000"/>
          </a:ln>
        </p:spPr>
      </p:pic>
      <p:pic>
        <p:nvPicPr>
          <p:cNvPr id="410" name="slide 42-43 pic1.png" descr="slide 42-43 pic1"/>
          <p:cNvPicPr/>
          <p:nvPr/>
        </p:nvPicPr>
        <p:blipFill>
          <a:blip r:embed="rId4">
            <a:extLst/>
          </a:blip>
          <a:stretch>
            <a:fillRect/>
          </a:stretch>
        </p:blipFill>
        <p:spPr>
          <a:xfrm>
            <a:off x="420687" y="1865312"/>
            <a:ext cx="3468688" cy="2363788"/>
          </a:xfrm>
          <a:prstGeom prst="rect">
            <a:avLst/>
          </a:prstGeom>
          <a:ln w="12700">
            <a:miter lim="400000"/>
          </a:ln>
        </p:spPr>
      </p:pic>
      <p:sp>
        <p:nvSpPr>
          <p:cNvPr id="411" name="Shape 411"/>
          <p:cNvSpPr/>
          <p:nvPr/>
        </p:nvSpPr>
        <p:spPr>
          <a:xfrm>
            <a:off x="392112" y="4083931"/>
            <a:ext cx="3509963" cy="1417463"/>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lgn="ctr">
              <a:defRPr sz="1800"/>
            </a:pPr>
            <a:r>
              <a:t>Los madrileños celebraban la Nochevieja en la Puerta del Sol en el centro de la capital. Estaban bien abrigados, ¿no? ¿Hacía frío?</a:t>
            </a:r>
            <a:r>
              <a:t> </a:t>
            </a:r>
          </a:p>
        </p:txBody>
      </p:sp>
      <p:sp>
        <p:nvSpPr>
          <p:cNvPr id="412" name="Shape 412"/>
          <p:cNvSpPr/>
          <p:nvPr/>
        </p:nvSpPr>
        <p:spPr>
          <a:xfrm>
            <a:off x="4021137" y="2026531"/>
            <a:ext cx="4678363" cy="2484263"/>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defRPr sz="1800"/>
            </a:pPr>
            <a:r>
              <a:t>     Dice: —Recuerdo que nosotros, como casi todos los madrileños, íbamos a la Puerta del Sol, una gran plaza en el centro mismo de la ciudad. Nos reuníamos frente </a:t>
            </a:r>
          </a:p>
          <a:p>
            <a:pPr lvl="0">
              <a:defRPr sz="1800"/>
            </a:pPr>
            <a:r>
              <a:t>a una campana</a:t>
            </a:r>
            <a:r>
              <a:rPr baseline="30000"/>
              <a:t>1</a:t>
            </a:r>
            <a:r>
              <a:t>. Recuerdo que casi siempre hacía frío y soplaba</a:t>
            </a:r>
            <a:r>
              <a:rPr baseline="30000"/>
              <a:t>2</a:t>
            </a:r>
            <a:r>
              <a:t> un viento bastante fuerte de la Sierra de Guadarrama. Todo </a:t>
            </a:r>
          </a:p>
          <a:p>
            <a:pPr lvl="0">
              <a:defRPr sz="1800"/>
            </a:pPr>
            <a:r>
              <a:t>el mundo estaba bien abrigado</a:t>
            </a:r>
            <a:r>
              <a:rPr baseline="30000"/>
              <a:t>3</a:t>
            </a:r>
            <a:r>
              <a:t> para protegerse del frío.</a:t>
            </a:r>
            <a:r>
              <a:t> </a:t>
            </a:r>
          </a:p>
        </p:txBody>
      </p:sp>
      <p:sp>
        <p:nvSpPr>
          <p:cNvPr id="413" name="Shape 413"/>
          <p:cNvSpPr/>
          <p:nvPr/>
        </p:nvSpPr>
        <p:spPr>
          <a:xfrm>
            <a:off x="4340225" y="4741950"/>
            <a:ext cx="2361714" cy="350662"/>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p>
            <a:pPr lvl="0">
              <a:defRPr sz="1800"/>
            </a:pPr>
            <a:r>
              <a:rPr baseline="30000"/>
              <a:t>1</a:t>
            </a:r>
            <a:r>
              <a:t>campana   </a:t>
            </a:r>
            <a:r>
              <a:rPr i="1"/>
              <a:t>bell tower</a:t>
            </a:r>
            <a:r>
              <a:t> </a:t>
            </a:r>
          </a:p>
        </p:txBody>
      </p:sp>
      <p:sp>
        <p:nvSpPr>
          <p:cNvPr id="414" name="Shape 414"/>
          <p:cNvSpPr/>
          <p:nvPr/>
        </p:nvSpPr>
        <p:spPr>
          <a:xfrm>
            <a:off x="4341812" y="5122950"/>
            <a:ext cx="1713866" cy="350662"/>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p>
            <a:pPr lvl="0">
              <a:defRPr sz="1800"/>
            </a:pPr>
            <a:r>
              <a:rPr baseline="30000"/>
              <a:t>2</a:t>
            </a:r>
            <a:r>
              <a:t>soplaba   </a:t>
            </a:r>
            <a:r>
              <a:rPr i="1"/>
              <a:t>blew</a:t>
            </a:r>
            <a:r>
              <a:t> </a:t>
            </a:r>
          </a:p>
        </p:txBody>
      </p:sp>
      <p:sp>
        <p:nvSpPr>
          <p:cNvPr id="415" name="Shape 415"/>
          <p:cNvSpPr/>
          <p:nvPr/>
        </p:nvSpPr>
        <p:spPr>
          <a:xfrm>
            <a:off x="4349750" y="5491250"/>
            <a:ext cx="2463848" cy="350662"/>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p>
            <a:pPr lvl="0">
              <a:defRPr sz="1800"/>
            </a:pPr>
            <a:r>
              <a:rPr baseline="30000"/>
              <a:t>3</a:t>
            </a:r>
            <a:r>
              <a:t>abrigado   </a:t>
            </a:r>
            <a:r>
              <a:rPr i="1"/>
              <a:t>wrapped up</a:t>
            </a:r>
          </a:p>
        </p:txBody>
      </p:sp>
      <p:pic>
        <p:nvPicPr>
          <p:cNvPr id="416" name="La Nochevieja en espana.png" descr="La Nochevieja en espana"/>
          <p:cNvPicPr/>
          <p:nvPr/>
        </p:nvPicPr>
        <p:blipFill>
          <a:blip r:embed="rId5">
            <a:extLst/>
          </a:blip>
          <a:stretch>
            <a:fillRect/>
          </a:stretch>
        </p:blipFill>
        <p:spPr>
          <a:xfrm>
            <a:off x="3303587" y="581025"/>
            <a:ext cx="3840163" cy="444500"/>
          </a:xfrm>
          <a:prstGeom prst="rect">
            <a:avLst/>
          </a:prstGeom>
          <a:ln w="12700">
            <a:miter lim="400000"/>
          </a:ln>
        </p:spPr>
      </p:pic>
    </p:spTree>
  </p:cSld>
  <p:clrMapOvr>
    <a:masterClrMapping/>
  </p:clrMapOvr>
  <p:transition spd="fast"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0" grpId="1" fill="hold">
                                  <p:stCondLst>
                                    <p:cond delay="0"/>
                                  </p:stCondLst>
                                  <p:iterate type="el" backwards="0">
                                    <p:tmAbs val="0"/>
                                  </p:iterate>
                                  <p:childTnLst>
                                    <p:set>
                                      <p:cBhvr>
                                        <p:cTn id="6" fill="hold"/>
                                        <p:tgtEl>
                                          <p:spTgt spid="412"/>
                                        </p:tgtEl>
                                        <p:attrNameLst>
                                          <p:attrName>style.visibility</p:attrName>
                                        </p:attrNameLst>
                                      </p:cBhvr>
                                      <p:to>
                                        <p:strVal val="visible"/>
                                      </p:to>
                                    </p:set>
                                    <p:animEffect filter="fade" transition="in">
                                      <p:cBhvr>
                                        <p:cTn id="7" dur="500"/>
                                        <p:tgtEl>
                                          <p:spTgt spid="412"/>
                                        </p:tgtEl>
                                      </p:cBhvr>
                                    </p:animEffect>
                                  </p:childTnLst>
                                </p:cTn>
                              </p:par>
                            </p:childTnLst>
                          </p:cTn>
                        </p:par>
                        <p:par>
                          <p:cTn id="8" fill="hold">
                            <p:stCondLst>
                              <p:cond delay="500"/>
                            </p:stCondLst>
                            <p:childTnLst>
                              <p:par>
                                <p:cTn id="9" nodeType="afterEffect" presetClass="entr" presetSubtype="0" presetID="10" grpId="2" fill="hold">
                                  <p:stCondLst>
                                    <p:cond delay="0"/>
                                  </p:stCondLst>
                                  <p:iterate type="el" backwards="0">
                                    <p:tmAbs val="0"/>
                                  </p:iterate>
                                  <p:childTnLst>
                                    <p:set>
                                      <p:cBhvr>
                                        <p:cTn id="10" fill="hold"/>
                                        <p:tgtEl>
                                          <p:spTgt spid="413"/>
                                        </p:tgtEl>
                                        <p:attrNameLst>
                                          <p:attrName>style.visibility</p:attrName>
                                        </p:attrNameLst>
                                      </p:cBhvr>
                                      <p:to>
                                        <p:strVal val="visible"/>
                                      </p:to>
                                    </p:set>
                                    <p:animEffect filter="fade" transition="in">
                                      <p:cBhvr>
                                        <p:cTn id="11" dur="500"/>
                                        <p:tgtEl>
                                          <p:spTgt spid="413"/>
                                        </p:tgtEl>
                                      </p:cBhvr>
                                    </p:animEffect>
                                  </p:childTnLst>
                                </p:cTn>
                              </p:par>
                            </p:childTnLst>
                          </p:cTn>
                        </p:par>
                        <p:par>
                          <p:cTn id="12" fill="hold">
                            <p:stCondLst>
                              <p:cond delay="1000"/>
                            </p:stCondLst>
                            <p:childTnLst>
                              <p:par>
                                <p:cTn id="13" nodeType="afterEffect" presetClass="entr" presetSubtype="0" presetID="10" grpId="3" fill="hold">
                                  <p:stCondLst>
                                    <p:cond delay="0"/>
                                  </p:stCondLst>
                                  <p:iterate type="el" backwards="0">
                                    <p:tmAbs val="0"/>
                                  </p:iterate>
                                  <p:childTnLst>
                                    <p:set>
                                      <p:cBhvr>
                                        <p:cTn id="14" fill="hold"/>
                                        <p:tgtEl>
                                          <p:spTgt spid="414"/>
                                        </p:tgtEl>
                                        <p:attrNameLst>
                                          <p:attrName>style.visibility</p:attrName>
                                        </p:attrNameLst>
                                      </p:cBhvr>
                                      <p:to>
                                        <p:strVal val="visible"/>
                                      </p:to>
                                    </p:set>
                                    <p:animEffect filter="fade" transition="in">
                                      <p:cBhvr>
                                        <p:cTn id="15" dur="500"/>
                                        <p:tgtEl>
                                          <p:spTgt spid="414"/>
                                        </p:tgtEl>
                                      </p:cBhvr>
                                    </p:animEffect>
                                  </p:childTnLst>
                                </p:cTn>
                              </p:par>
                            </p:childTnLst>
                          </p:cTn>
                        </p:par>
                        <p:par>
                          <p:cTn id="16" fill="hold">
                            <p:stCondLst>
                              <p:cond delay="1500"/>
                            </p:stCondLst>
                            <p:childTnLst>
                              <p:par>
                                <p:cTn id="17" nodeType="afterEffect" presetClass="entr" presetSubtype="0" presetID="10" grpId="4" fill="hold">
                                  <p:stCondLst>
                                    <p:cond delay="0"/>
                                  </p:stCondLst>
                                  <p:iterate type="el" backwards="0">
                                    <p:tmAbs val="0"/>
                                  </p:iterate>
                                  <p:childTnLst>
                                    <p:set>
                                      <p:cBhvr>
                                        <p:cTn id="18" fill="hold"/>
                                        <p:tgtEl>
                                          <p:spTgt spid="415"/>
                                        </p:tgtEl>
                                        <p:attrNameLst>
                                          <p:attrName>style.visibility</p:attrName>
                                        </p:attrNameLst>
                                      </p:cBhvr>
                                      <p:to>
                                        <p:strVal val="visible"/>
                                      </p:to>
                                    </p:set>
                                    <p:animEffect filter="fade" transition="in">
                                      <p:cBhvr>
                                        <p:cTn id="19" dur="500"/>
                                        <p:tgtEl>
                                          <p:spTgt spid="415"/>
                                        </p:tgtEl>
                                      </p:cBhvr>
                                    </p:animEffect>
                                  </p:childTnLst>
                                </p:cTn>
                              </p:par>
                            </p:childTnLst>
                          </p:cTn>
                        </p:par>
                      </p:childTnLst>
                    </p:cTn>
                  </p:par>
                  <p:par>
                    <p:cTn id="20" fill="hold">
                      <p:stCondLst>
                        <p:cond delay="indefinite"/>
                      </p:stCondLst>
                      <p:childTnLst>
                        <p:par>
                          <p:cTn id="21" fill="hold">
                            <p:stCondLst>
                              <p:cond delay="0"/>
                            </p:stCondLst>
                            <p:childTnLst>
                              <p:par>
                                <p:cTn id="22" nodeType="clickEffect" presetClass="entr" presetSubtype="0" presetID="1" grpId="5" fill="hold">
                                  <p:stCondLst>
                                    <p:cond delay="0"/>
                                  </p:stCondLst>
                                  <p:iterate type="el" backwards="0">
                                    <p:tmAbs val="0"/>
                                  </p:iterate>
                                  <p:childTnLst>
                                    <p:set>
                                      <p:cBhvr>
                                        <p:cTn id="23" fill="hold"/>
                                        <p:tgtEl>
                                          <p:spTgt spid="40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15" grpId="4"/>
      <p:bldP build="whole" bldLvl="1" animBg="1" rev="0" advAuto="0" spid="408" grpId="5"/>
      <p:bldP build="whole" bldLvl="1" animBg="1" rev="0" advAuto="0" spid="412" grpId="1"/>
      <p:bldP build="whole" bldLvl="1" animBg="1" rev="0" advAuto="0" spid="413" grpId="2"/>
      <p:bldP build="whole" bldLvl="1" animBg="1" rev="0" advAuto="0" spid="414" grpId="3"/>
    </p:bldLst>
  </p:timing>
</p:sld>
</file>

<file path=ppt/slides/slide4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18" name="Shape 418"/>
          <p:cNvSpPr/>
          <p:nvPr/>
        </p:nvSpPr>
        <p:spPr>
          <a:xfrm>
            <a:off x="344848" y="6343650"/>
            <a:ext cx="1004167" cy="4978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lgn="ctr">
              <a:defRPr sz="1800"/>
            </a:pPr>
            <a:r>
              <a:rPr b="1" sz="1400">
                <a:solidFill>
                  <a:srgbClr val="CC3300"/>
                </a:solidFill>
                <a:latin typeface="Trebuchet MS"/>
                <a:ea typeface="Trebuchet MS"/>
                <a:cs typeface="Trebuchet MS"/>
                <a:sym typeface="Trebuchet MS"/>
              </a:rPr>
              <a:t>Capítulo 5</a:t>
            </a:r>
            <a:endParaRPr b="1" sz="1400">
              <a:solidFill>
                <a:srgbClr val="CC3300"/>
              </a:solidFill>
              <a:latin typeface="Trebuchet MS"/>
              <a:ea typeface="Trebuchet MS"/>
              <a:cs typeface="Trebuchet MS"/>
              <a:sym typeface="Trebuchet MS"/>
            </a:endParaRPr>
          </a:p>
          <a:p>
            <a:pPr lvl="0" algn="ctr">
              <a:lnSpc>
                <a:spcPct val="95000"/>
              </a:lnSpc>
              <a:defRPr sz="1800"/>
            </a:pPr>
            <a:r>
              <a:rPr b="1" sz="1400">
                <a:solidFill>
                  <a:srgbClr val="CC3300"/>
                </a:solidFill>
                <a:latin typeface="Trebuchet MS"/>
                <a:ea typeface="Trebuchet MS"/>
                <a:cs typeface="Trebuchet MS"/>
                <a:sym typeface="Trebuchet MS"/>
              </a:rPr>
              <a:t>43 of 50</a:t>
            </a:r>
          </a:p>
        </p:txBody>
      </p:sp>
      <p:pic>
        <p:nvPicPr>
          <p:cNvPr id="419" name="next slide.png" descr="next slide"/>
          <p:cNvPicPr/>
          <p:nvPr/>
        </p:nvPicPr>
        <p:blipFill>
          <a:blip r:embed="rId2">
            <a:extLst/>
          </a:blip>
          <a:stretch>
            <a:fillRect/>
          </a:stretch>
        </p:blipFill>
        <p:spPr>
          <a:xfrm>
            <a:off x="7467600" y="5797550"/>
            <a:ext cx="1600200" cy="457200"/>
          </a:xfrm>
          <a:prstGeom prst="rect">
            <a:avLst/>
          </a:prstGeom>
          <a:ln w="12700">
            <a:miter lim="400000"/>
          </a:ln>
        </p:spPr>
      </p:pic>
      <p:pic>
        <p:nvPicPr>
          <p:cNvPr id="420" name="unPocoMas.png" descr="unPocoMas"/>
          <p:cNvPicPr/>
          <p:nvPr/>
        </p:nvPicPr>
        <p:blipFill>
          <a:blip r:embed="rId3">
            <a:extLst/>
          </a:blip>
          <a:stretch>
            <a:fillRect/>
          </a:stretch>
        </p:blipFill>
        <p:spPr>
          <a:xfrm>
            <a:off x="0" y="3175"/>
            <a:ext cx="9142413" cy="1295400"/>
          </a:xfrm>
          <a:prstGeom prst="rect">
            <a:avLst/>
          </a:prstGeom>
          <a:ln w="12700">
            <a:miter lim="400000"/>
          </a:ln>
        </p:spPr>
      </p:pic>
      <p:sp>
        <p:nvSpPr>
          <p:cNvPr id="421" name="Shape 421"/>
          <p:cNvSpPr/>
          <p:nvPr/>
        </p:nvSpPr>
        <p:spPr>
          <a:xfrm>
            <a:off x="4035425" y="2031294"/>
            <a:ext cx="4562475" cy="328436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defRPr sz="1800"/>
            </a:pPr>
            <a:r>
              <a:t>   Pero a pesar del</a:t>
            </a:r>
            <a:r>
              <a:rPr baseline="30000"/>
              <a:t>4</a:t>
            </a:r>
            <a:r>
              <a:t> frío todos tenían la mirada fija en la campana. Y en la mano cada uno tenía su racimo de doce uvas. Estábamos listos para recibir el Año Nuevo. Esperábamos las doce campanadas que anunciaban la llegada del Año Nuevo.</a:t>
            </a:r>
          </a:p>
          <a:p>
            <a:pPr lvl="0">
              <a:defRPr sz="1800"/>
            </a:pPr>
            <a:r>
              <a:t> </a:t>
            </a:r>
          </a:p>
          <a:p>
            <a:pPr lvl="0">
              <a:defRPr sz="1800"/>
            </a:pPr>
            <a:r>
              <a:t>   Fernando dice que recuerda bien que él comía una uva con cada una de las campanadas. Y por cada uva pedía un deseo. Por eso se llaman «las doce uvas de la felicidad».</a:t>
            </a:r>
            <a:r>
              <a:t> </a:t>
            </a:r>
          </a:p>
        </p:txBody>
      </p:sp>
      <p:sp>
        <p:nvSpPr>
          <p:cNvPr id="422" name="Shape 422"/>
          <p:cNvSpPr/>
          <p:nvPr/>
        </p:nvSpPr>
        <p:spPr>
          <a:xfrm>
            <a:off x="4033837" y="5691275"/>
            <a:ext cx="2933773" cy="350662"/>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p>
            <a:pPr lvl="0">
              <a:defRPr sz="1800"/>
            </a:pPr>
            <a:r>
              <a:rPr baseline="30000"/>
              <a:t>4</a:t>
            </a:r>
            <a:r>
              <a:t>a pesar del   </a:t>
            </a:r>
            <a:r>
              <a:rPr i="1"/>
              <a:t>in spite of the</a:t>
            </a:r>
            <a:r>
              <a:t> </a:t>
            </a:r>
          </a:p>
        </p:txBody>
      </p:sp>
      <p:pic>
        <p:nvPicPr>
          <p:cNvPr id="423" name="slide 42-43 pic1.png" descr="slide 42-43 pic1"/>
          <p:cNvPicPr/>
          <p:nvPr/>
        </p:nvPicPr>
        <p:blipFill>
          <a:blip r:embed="rId4">
            <a:extLst/>
          </a:blip>
          <a:stretch>
            <a:fillRect/>
          </a:stretch>
        </p:blipFill>
        <p:spPr>
          <a:xfrm>
            <a:off x="420687" y="1865312"/>
            <a:ext cx="3468688" cy="2363788"/>
          </a:xfrm>
          <a:prstGeom prst="rect">
            <a:avLst/>
          </a:prstGeom>
          <a:ln w="12700">
            <a:miter lim="400000"/>
          </a:ln>
        </p:spPr>
      </p:pic>
      <p:pic>
        <p:nvPicPr>
          <p:cNvPr id="424" name="La Nochevieja en espana.png" descr="La Nochevieja en espana"/>
          <p:cNvPicPr/>
          <p:nvPr/>
        </p:nvPicPr>
        <p:blipFill>
          <a:blip r:embed="rId5">
            <a:extLst/>
          </a:blip>
          <a:stretch>
            <a:fillRect/>
          </a:stretch>
        </p:blipFill>
        <p:spPr>
          <a:xfrm>
            <a:off x="3303587" y="581025"/>
            <a:ext cx="3840163" cy="444500"/>
          </a:xfrm>
          <a:prstGeom prst="rect">
            <a:avLst/>
          </a:prstGeom>
          <a:ln w="12700">
            <a:miter lim="400000"/>
          </a:ln>
        </p:spPr>
      </p:pic>
      <p:sp>
        <p:nvSpPr>
          <p:cNvPr id="425" name="Shape 425"/>
          <p:cNvSpPr/>
          <p:nvPr/>
        </p:nvSpPr>
        <p:spPr>
          <a:xfrm>
            <a:off x="392112" y="4083931"/>
            <a:ext cx="3509963" cy="1417463"/>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lgn="ctr">
              <a:defRPr sz="1800"/>
            </a:pPr>
            <a:r>
              <a:t>Los madrileños celebraban la Nochevieja en la Puerta del Sol en el centro de la capital. Estaban bien abrigados, ¿no? ¿Hacía frío?</a:t>
            </a:r>
            <a:r>
              <a:t> </a:t>
            </a:r>
          </a:p>
        </p:txBody>
      </p:sp>
    </p:spTree>
  </p:cSld>
  <p:clrMapOvr>
    <a:masterClrMapping/>
  </p:clrMapOvr>
  <p:transition spd="fast"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0" grpId="1" fill="hold">
                                  <p:stCondLst>
                                    <p:cond delay="0"/>
                                  </p:stCondLst>
                                  <p:iterate type="el" backwards="0">
                                    <p:tmAbs val="0"/>
                                  </p:iterate>
                                  <p:childTnLst>
                                    <p:set>
                                      <p:cBhvr>
                                        <p:cTn id="6" fill="hold"/>
                                        <p:tgtEl>
                                          <p:spTgt spid="421"/>
                                        </p:tgtEl>
                                        <p:attrNameLst>
                                          <p:attrName>style.visibility</p:attrName>
                                        </p:attrNameLst>
                                      </p:cBhvr>
                                      <p:to>
                                        <p:strVal val="visible"/>
                                      </p:to>
                                    </p:set>
                                    <p:animEffect filter="fade" transition="in">
                                      <p:cBhvr>
                                        <p:cTn id="7" dur="500"/>
                                        <p:tgtEl>
                                          <p:spTgt spid="421"/>
                                        </p:tgtEl>
                                      </p:cBhvr>
                                    </p:animEffect>
                                  </p:childTnLst>
                                </p:cTn>
                              </p:par>
                            </p:childTnLst>
                          </p:cTn>
                        </p:par>
                        <p:par>
                          <p:cTn id="8" fill="hold">
                            <p:stCondLst>
                              <p:cond delay="500"/>
                            </p:stCondLst>
                            <p:childTnLst>
                              <p:par>
                                <p:cTn id="9" nodeType="afterEffect" presetClass="entr" presetSubtype="0" presetID="10" grpId="2" fill="hold">
                                  <p:stCondLst>
                                    <p:cond delay="0"/>
                                  </p:stCondLst>
                                  <p:iterate type="el" backwards="0">
                                    <p:tmAbs val="0"/>
                                  </p:iterate>
                                  <p:childTnLst>
                                    <p:set>
                                      <p:cBhvr>
                                        <p:cTn id="10" fill="hold"/>
                                        <p:tgtEl>
                                          <p:spTgt spid="422"/>
                                        </p:tgtEl>
                                        <p:attrNameLst>
                                          <p:attrName>style.visibility</p:attrName>
                                        </p:attrNameLst>
                                      </p:cBhvr>
                                      <p:to>
                                        <p:strVal val="visible"/>
                                      </p:to>
                                    </p:set>
                                    <p:animEffect filter="fade" transition="in">
                                      <p:cBhvr>
                                        <p:cTn id="11" dur="500"/>
                                        <p:tgtEl>
                                          <p:spTgt spid="422"/>
                                        </p:tgtEl>
                                      </p:cBhvr>
                                    </p:animEffect>
                                  </p:childTnLst>
                                </p:cTn>
                              </p:par>
                            </p:childTnLst>
                          </p:cTn>
                        </p:par>
                      </p:childTnLst>
                    </p:cTn>
                  </p:par>
                  <p:par>
                    <p:cTn id="12" fill="hold">
                      <p:stCondLst>
                        <p:cond delay="indefinite"/>
                      </p:stCondLst>
                      <p:childTnLst>
                        <p:par>
                          <p:cTn id="13" fill="hold">
                            <p:stCondLst>
                              <p:cond delay="0"/>
                            </p:stCondLst>
                            <p:childTnLst>
                              <p:par>
                                <p:cTn id="14" nodeType="clickEffect" presetClass="entr" presetSubtype="0" presetID="1" grpId="3" fill="hold">
                                  <p:stCondLst>
                                    <p:cond delay="0"/>
                                  </p:stCondLst>
                                  <p:iterate type="el" backwards="0">
                                    <p:tmAbs val="0"/>
                                  </p:iterate>
                                  <p:childTnLst>
                                    <p:set>
                                      <p:cBhvr>
                                        <p:cTn id="15" fill="hold"/>
                                        <p:tgtEl>
                                          <p:spTgt spid="41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19" grpId="3"/>
      <p:bldP build="whole" bldLvl="1" animBg="1" rev="0" advAuto="0" spid="422" grpId="2"/>
      <p:bldP build="whole" bldLvl="1" animBg="1" rev="0" advAuto="0" spid="421" grpId="1"/>
    </p:bldLst>
  </p:timing>
</p:sld>
</file>

<file path=ppt/slides/slide4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27" name="Shape 427"/>
          <p:cNvSpPr/>
          <p:nvPr/>
        </p:nvSpPr>
        <p:spPr>
          <a:xfrm>
            <a:off x="344848" y="6343650"/>
            <a:ext cx="1004167" cy="4978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lgn="ctr">
              <a:defRPr sz="1800"/>
            </a:pPr>
            <a:r>
              <a:rPr b="1" sz="1400">
                <a:solidFill>
                  <a:srgbClr val="CC3300"/>
                </a:solidFill>
                <a:latin typeface="Trebuchet MS"/>
                <a:ea typeface="Trebuchet MS"/>
                <a:cs typeface="Trebuchet MS"/>
                <a:sym typeface="Trebuchet MS"/>
              </a:rPr>
              <a:t>Capítulo 5</a:t>
            </a:r>
            <a:endParaRPr b="1" sz="1400">
              <a:solidFill>
                <a:srgbClr val="CC3300"/>
              </a:solidFill>
              <a:latin typeface="Trebuchet MS"/>
              <a:ea typeface="Trebuchet MS"/>
              <a:cs typeface="Trebuchet MS"/>
              <a:sym typeface="Trebuchet MS"/>
            </a:endParaRPr>
          </a:p>
          <a:p>
            <a:pPr lvl="0" algn="ctr">
              <a:lnSpc>
                <a:spcPct val="95000"/>
              </a:lnSpc>
              <a:defRPr sz="1800"/>
            </a:pPr>
            <a:r>
              <a:rPr b="1" sz="1400">
                <a:solidFill>
                  <a:srgbClr val="CC3300"/>
                </a:solidFill>
                <a:latin typeface="Trebuchet MS"/>
                <a:ea typeface="Trebuchet MS"/>
                <a:cs typeface="Trebuchet MS"/>
                <a:sym typeface="Trebuchet MS"/>
              </a:rPr>
              <a:t>44 of 50</a:t>
            </a:r>
          </a:p>
        </p:txBody>
      </p:sp>
      <p:pic>
        <p:nvPicPr>
          <p:cNvPr id="428" name="next slide.png" descr="next slide"/>
          <p:cNvPicPr/>
          <p:nvPr/>
        </p:nvPicPr>
        <p:blipFill>
          <a:blip r:embed="rId2">
            <a:extLst/>
          </a:blip>
          <a:stretch>
            <a:fillRect/>
          </a:stretch>
        </p:blipFill>
        <p:spPr>
          <a:xfrm>
            <a:off x="7467600" y="5797550"/>
            <a:ext cx="1600200" cy="457200"/>
          </a:xfrm>
          <a:prstGeom prst="rect">
            <a:avLst/>
          </a:prstGeom>
          <a:ln w="12700">
            <a:miter lim="400000"/>
          </a:ln>
        </p:spPr>
      </p:pic>
      <p:pic>
        <p:nvPicPr>
          <p:cNvPr id="429" name="unPocoMas.png" descr="unPocoMas"/>
          <p:cNvPicPr/>
          <p:nvPr/>
        </p:nvPicPr>
        <p:blipFill>
          <a:blip r:embed="rId3">
            <a:extLst/>
          </a:blip>
          <a:stretch>
            <a:fillRect/>
          </a:stretch>
        </p:blipFill>
        <p:spPr>
          <a:xfrm>
            <a:off x="0" y="3175"/>
            <a:ext cx="9142413" cy="1295400"/>
          </a:xfrm>
          <a:prstGeom prst="rect">
            <a:avLst/>
          </a:prstGeom>
          <a:ln w="12700">
            <a:miter lim="400000"/>
          </a:ln>
        </p:spPr>
      </p:pic>
    </p:spTree>
  </p:cSld>
  <p:clrMapOvr>
    <a:masterClrMapping/>
  </p:clrMapOvr>
  <p:transition spd="fast"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 grpId="1" fill="hold">
                                  <p:stCondLst>
                                    <p:cond delay="0"/>
                                  </p:stCondLst>
                                  <p:iterate type="el" backwards="0">
                                    <p:tmAbs val="0"/>
                                  </p:iterate>
                                  <p:childTnLst>
                                    <p:set>
                                      <p:cBhvr>
                                        <p:cTn id="6" fill="hold"/>
                                        <p:tgtEl>
                                          <p:spTgt spid="42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28" grpId="1"/>
    </p:bldLst>
  </p:timing>
</p:sld>
</file>

<file path=ppt/slides/slide4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31" name="Shape 431"/>
          <p:cNvSpPr/>
          <p:nvPr/>
        </p:nvSpPr>
        <p:spPr>
          <a:xfrm>
            <a:off x="344848" y="6343650"/>
            <a:ext cx="1004167" cy="4978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lgn="ctr">
              <a:defRPr sz="1800"/>
            </a:pPr>
            <a:r>
              <a:rPr b="1" sz="1400">
                <a:solidFill>
                  <a:srgbClr val="CC3300"/>
                </a:solidFill>
                <a:latin typeface="Trebuchet MS"/>
                <a:ea typeface="Trebuchet MS"/>
                <a:cs typeface="Trebuchet MS"/>
                <a:sym typeface="Trebuchet MS"/>
              </a:rPr>
              <a:t>Capítulo 5</a:t>
            </a:r>
            <a:endParaRPr b="1" sz="1400">
              <a:solidFill>
                <a:srgbClr val="CC3300"/>
              </a:solidFill>
              <a:latin typeface="Trebuchet MS"/>
              <a:ea typeface="Trebuchet MS"/>
              <a:cs typeface="Trebuchet MS"/>
              <a:sym typeface="Trebuchet MS"/>
            </a:endParaRPr>
          </a:p>
          <a:p>
            <a:pPr lvl="0" algn="ctr">
              <a:lnSpc>
                <a:spcPct val="95000"/>
              </a:lnSpc>
              <a:defRPr sz="1800"/>
            </a:pPr>
            <a:r>
              <a:rPr b="1" sz="1400">
                <a:solidFill>
                  <a:srgbClr val="CC3300"/>
                </a:solidFill>
                <a:latin typeface="Trebuchet MS"/>
                <a:ea typeface="Trebuchet MS"/>
                <a:cs typeface="Trebuchet MS"/>
                <a:sym typeface="Trebuchet MS"/>
              </a:rPr>
              <a:t>45 of 50</a:t>
            </a:r>
          </a:p>
        </p:txBody>
      </p:sp>
      <p:pic>
        <p:nvPicPr>
          <p:cNvPr id="432" name="next slide.png" descr="next slide"/>
          <p:cNvPicPr/>
          <p:nvPr/>
        </p:nvPicPr>
        <p:blipFill>
          <a:blip r:embed="rId2">
            <a:extLst/>
          </a:blip>
          <a:stretch>
            <a:fillRect/>
          </a:stretch>
        </p:blipFill>
        <p:spPr>
          <a:xfrm>
            <a:off x="7467600" y="5797550"/>
            <a:ext cx="1600200" cy="457200"/>
          </a:xfrm>
          <a:prstGeom prst="rect">
            <a:avLst/>
          </a:prstGeom>
          <a:ln w="12700">
            <a:miter lim="400000"/>
          </a:ln>
        </p:spPr>
      </p:pic>
      <p:pic>
        <p:nvPicPr>
          <p:cNvPr id="433" name="red-header.png" descr="red-header"/>
          <p:cNvPicPr/>
          <p:nvPr/>
        </p:nvPicPr>
        <p:blipFill>
          <a:blip r:embed="rId3">
            <a:extLst/>
          </a:blip>
          <a:stretch>
            <a:fillRect/>
          </a:stretch>
        </p:blipFill>
        <p:spPr>
          <a:xfrm>
            <a:off x="1587" y="0"/>
            <a:ext cx="9142413" cy="1447800"/>
          </a:xfrm>
          <a:prstGeom prst="rect">
            <a:avLst/>
          </a:prstGeom>
          <a:ln w="12700">
            <a:miter lim="400000"/>
          </a:ln>
        </p:spPr>
      </p:pic>
      <p:pic>
        <p:nvPicPr>
          <p:cNvPr id="434" name="slide 45 titletext1a.png" descr="slide 45 titletext1a"/>
          <p:cNvPicPr/>
          <p:nvPr/>
        </p:nvPicPr>
        <p:blipFill>
          <a:blip r:embed="rId4">
            <a:extLst/>
          </a:blip>
          <a:stretch>
            <a:fillRect/>
          </a:stretch>
        </p:blipFill>
        <p:spPr>
          <a:xfrm>
            <a:off x="311150" y="1381125"/>
            <a:ext cx="5969000" cy="419100"/>
          </a:xfrm>
          <a:prstGeom prst="rect">
            <a:avLst/>
          </a:prstGeom>
          <a:ln w="12700">
            <a:miter lim="400000"/>
          </a:ln>
        </p:spPr>
      </p:pic>
      <p:sp>
        <p:nvSpPr>
          <p:cNvPr id="435" name="Shape 435"/>
          <p:cNvSpPr/>
          <p:nvPr/>
        </p:nvSpPr>
        <p:spPr>
          <a:xfrm>
            <a:off x="1800225" y="2373735"/>
            <a:ext cx="2901951" cy="3002705"/>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lnSpc>
                <a:spcPct val="125000"/>
              </a:lnSpc>
              <a:defRPr sz="1800"/>
            </a:pPr>
            <a:r>
              <a:rPr>
                <a:solidFill>
                  <a:srgbClr val="FF3300"/>
                </a:solidFill>
              </a:rPr>
              <a:t>una feria                                  </a:t>
            </a:r>
            <a:endParaRPr>
              <a:solidFill>
                <a:srgbClr val="FF3300"/>
              </a:solidFill>
            </a:endParaRPr>
          </a:p>
          <a:p>
            <a:pPr lvl="0">
              <a:lnSpc>
                <a:spcPct val="125000"/>
              </a:lnSpc>
              <a:defRPr sz="1800"/>
            </a:pPr>
            <a:r>
              <a:rPr>
                <a:solidFill>
                  <a:srgbClr val="FF3300"/>
                </a:solidFill>
              </a:rPr>
              <a:t>una fiesta</a:t>
            </a:r>
            <a:endParaRPr>
              <a:solidFill>
                <a:srgbClr val="FF3300"/>
              </a:solidFill>
            </a:endParaRPr>
          </a:p>
          <a:p>
            <a:pPr lvl="0">
              <a:lnSpc>
                <a:spcPct val="125000"/>
              </a:lnSpc>
              <a:defRPr sz="1800"/>
            </a:pPr>
            <a:r>
              <a:rPr>
                <a:solidFill>
                  <a:srgbClr val="FF3300"/>
                </a:solidFill>
              </a:rPr>
              <a:t>el santo patrón                         </a:t>
            </a:r>
            <a:endParaRPr>
              <a:solidFill>
                <a:srgbClr val="FF3300"/>
              </a:solidFill>
            </a:endParaRPr>
          </a:p>
          <a:p>
            <a:pPr lvl="0">
              <a:lnSpc>
                <a:spcPct val="125000"/>
              </a:lnSpc>
              <a:defRPr sz="1800"/>
            </a:pPr>
            <a:r>
              <a:rPr>
                <a:solidFill>
                  <a:srgbClr val="FF3300"/>
                </a:solidFill>
              </a:rPr>
              <a:t>la santa patrona                        </a:t>
            </a:r>
            <a:endParaRPr>
              <a:solidFill>
                <a:srgbClr val="FF3300"/>
              </a:solidFill>
            </a:endParaRPr>
          </a:p>
          <a:p>
            <a:pPr lvl="0">
              <a:lnSpc>
                <a:spcPct val="125000"/>
              </a:lnSpc>
              <a:defRPr sz="1800"/>
            </a:pPr>
            <a:r>
              <a:rPr>
                <a:solidFill>
                  <a:srgbClr val="FF3300"/>
                </a:solidFill>
              </a:rPr>
              <a:t>una procesión, un desfile                      </a:t>
            </a:r>
            <a:endParaRPr>
              <a:solidFill>
                <a:srgbClr val="FF3300"/>
              </a:solidFill>
            </a:endParaRPr>
          </a:p>
          <a:p>
            <a:pPr lvl="0">
              <a:lnSpc>
                <a:spcPct val="125000"/>
              </a:lnSpc>
              <a:defRPr sz="1800"/>
            </a:pPr>
            <a:r>
              <a:rPr>
                <a:solidFill>
                  <a:srgbClr val="FF3300"/>
                </a:solidFill>
              </a:rPr>
              <a:t>patronal                                   </a:t>
            </a:r>
            <a:endParaRPr>
              <a:solidFill>
                <a:srgbClr val="FF3300"/>
              </a:solidFill>
            </a:endParaRPr>
          </a:p>
          <a:p>
            <a:pPr lvl="0">
              <a:lnSpc>
                <a:spcPct val="125000"/>
              </a:lnSpc>
              <a:defRPr sz="1800"/>
            </a:pPr>
            <a:r>
              <a:rPr>
                <a:solidFill>
                  <a:srgbClr val="FF3300"/>
                </a:solidFill>
              </a:rPr>
              <a:t>desfilar                                     </a:t>
            </a:r>
            <a:br>
              <a:rPr>
                <a:solidFill>
                  <a:srgbClr val="FF3300"/>
                </a:solidFill>
              </a:rPr>
            </a:br>
            <a:r>
              <a:rPr>
                <a:solidFill>
                  <a:srgbClr val="FF3300"/>
                </a:solidFill>
              </a:rPr>
              <a:t>                                                </a:t>
            </a:r>
            <a:endParaRPr>
              <a:solidFill>
                <a:srgbClr val="FF3300"/>
              </a:solidFill>
            </a:endParaRPr>
          </a:p>
          <a:p>
            <a:pPr lvl="0">
              <a:lnSpc>
                <a:spcPct val="125000"/>
              </a:lnSpc>
              <a:defRPr sz="1800"/>
            </a:pPr>
            <a:r>
              <a:rPr>
                <a:solidFill>
                  <a:srgbClr val="FF3300"/>
                </a:solidFill>
              </a:rPr>
              <a:t>caminar                                   </a:t>
            </a:r>
          </a:p>
        </p:txBody>
      </p:sp>
      <p:sp>
        <p:nvSpPr>
          <p:cNvPr id="436" name="Shape 436"/>
          <p:cNvSpPr/>
          <p:nvPr/>
        </p:nvSpPr>
        <p:spPr>
          <a:xfrm>
            <a:off x="4697550" y="2171700"/>
            <a:ext cx="1260200" cy="350662"/>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gn="ctr">
              <a:defRPr sz="1800"/>
            </a:lvl1pPr>
          </a:lstStyle>
          <a:p>
            <a:pPr lvl="0"/>
            <a:r>
              <a:t>festival, fair</a:t>
            </a:r>
          </a:p>
        </p:txBody>
      </p:sp>
      <p:sp>
        <p:nvSpPr>
          <p:cNvPr id="437" name="Shape 437"/>
          <p:cNvSpPr/>
          <p:nvPr/>
        </p:nvSpPr>
        <p:spPr>
          <a:xfrm>
            <a:off x="4701866" y="2552700"/>
            <a:ext cx="1446831" cy="350662"/>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gn="ctr">
              <a:defRPr sz="1800"/>
            </a:lvl1pPr>
          </a:lstStyle>
          <a:p>
            <a:pPr lvl="0"/>
            <a:r>
              <a:t>party, holiday</a:t>
            </a:r>
          </a:p>
        </p:txBody>
      </p:sp>
      <p:sp>
        <p:nvSpPr>
          <p:cNvPr id="438" name="Shape 438"/>
          <p:cNvSpPr/>
          <p:nvPr/>
        </p:nvSpPr>
        <p:spPr>
          <a:xfrm>
            <a:off x="4663214" y="2879725"/>
            <a:ext cx="1298710" cy="350662"/>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gn="ctr">
              <a:lnSpc>
                <a:spcPct val="125000"/>
              </a:lnSpc>
              <a:defRPr sz="1800"/>
            </a:lvl1pPr>
          </a:lstStyle>
          <a:p>
            <a:pPr lvl="0"/>
            <a:r>
              <a:t>patron saint</a:t>
            </a:r>
          </a:p>
        </p:txBody>
      </p:sp>
      <p:sp>
        <p:nvSpPr>
          <p:cNvPr id="439" name="Shape 439"/>
          <p:cNvSpPr/>
          <p:nvPr/>
        </p:nvSpPr>
        <p:spPr>
          <a:xfrm>
            <a:off x="4587249" y="5224462"/>
            <a:ext cx="942639" cy="350662"/>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gn="ctr">
              <a:defRPr sz="1800"/>
            </a:lvl1pPr>
          </a:lstStyle>
          <a:p>
            <a:pPr lvl="0"/>
            <a:r>
              <a:t>  to walk</a:t>
            </a:r>
          </a:p>
        </p:txBody>
      </p:sp>
      <p:sp>
        <p:nvSpPr>
          <p:cNvPr id="440" name="Shape 440"/>
          <p:cNvSpPr/>
          <p:nvPr/>
        </p:nvSpPr>
        <p:spPr>
          <a:xfrm>
            <a:off x="4475647" y="3694112"/>
            <a:ext cx="2175494" cy="350662"/>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gn="ctr">
              <a:defRPr sz="1800"/>
            </a:lvl1pPr>
          </a:lstStyle>
          <a:p>
            <a:pPr lvl="0"/>
            <a:r>
              <a:t>  procession, parade</a:t>
            </a:r>
          </a:p>
        </p:txBody>
      </p:sp>
      <p:sp>
        <p:nvSpPr>
          <p:cNvPr id="441" name="Shape 441"/>
          <p:cNvSpPr/>
          <p:nvPr/>
        </p:nvSpPr>
        <p:spPr>
          <a:xfrm>
            <a:off x="4625975" y="4078287"/>
            <a:ext cx="2921000" cy="35066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1800"/>
            </a:lvl1pPr>
          </a:lstStyle>
          <a:p>
            <a:pPr lvl="0"/>
            <a:r>
              <a:t>pertaining to a patron saint</a:t>
            </a:r>
          </a:p>
        </p:txBody>
      </p:sp>
      <p:sp>
        <p:nvSpPr>
          <p:cNvPr id="442" name="Shape 442"/>
          <p:cNvSpPr/>
          <p:nvPr/>
        </p:nvSpPr>
        <p:spPr>
          <a:xfrm>
            <a:off x="4648200" y="4457700"/>
            <a:ext cx="2844800" cy="61736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defRPr sz="1800"/>
            </a:pPr>
            <a:r>
              <a:t>to walk (in a parade </a:t>
            </a:r>
            <a:br/>
            <a:r>
              <a:t>or procession)</a:t>
            </a:r>
          </a:p>
        </p:txBody>
      </p:sp>
      <p:sp>
        <p:nvSpPr>
          <p:cNvPr id="443" name="Shape 443"/>
          <p:cNvSpPr/>
          <p:nvPr/>
        </p:nvSpPr>
        <p:spPr>
          <a:xfrm>
            <a:off x="4663214" y="3254375"/>
            <a:ext cx="1298710" cy="350662"/>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gn="ctr">
              <a:lnSpc>
                <a:spcPct val="125000"/>
              </a:lnSpc>
              <a:defRPr sz="1800"/>
            </a:lvl1pPr>
          </a:lstStyle>
          <a:p>
            <a:pPr lvl="0"/>
            <a:r>
              <a:t>patron saint</a:t>
            </a:r>
          </a:p>
        </p:txBody>
      </p:sp>
      <p:pic>
        <p:nvPicPr>
          <p:cNvPr id="444" name="vocabulario.png" descr="vocabulario"/>
          <p:cNvPicPr/>
          <p:nvPr/>
        </p:nvPicPr>
        <p:blipFill>
          <a:blip r:embed="rId5">
            <a:extLst/>
          </a:blip>
          <a:stretch>
            <a:fillRect/>
          </a:stretch>
        </p:blipFill>
        <p:spPr>
          <a:xfrm>
            <a:off x="1814512" y="609600"/>
            <a:ext cx="2273301" cy="368300"/>
          </a:xfrm>
          <a:prstGeom prst="rect">
            <a:avLst/>
          </a:prstGeom>
          <a:ln w="12700">
            <a:miter lim="400000"/>
          </a:ln>
        </p:spPr>
      </p:pic>
    </p:spTree>
  </p:cSld>
  <p:clrMapOvr>
    <a:masterClrMapping/>
  </p:clrMapOvr>
  <p:transition spd="fast"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2" presetID="2" grpId="1" fill="hold">
                                  <p:stCondLst>
                                    <p:cond delay="0"/>
                                  </p:stCondLst>
                                  <p:iterate type="el" backwards="0">
                                    <p:tmAbs val="0"/>
                                  </p:iterate>
                                  <p:childTnLst>
                                    <p:set>
                                      <p:cBhvr>
                                        <p:cTn id="6" fill="hold"/>
                                        <p:tgtEl>
                                          <p:spTgt spid="436"/>
                                        </p:tgtEl>
                                        <p:attrNameLst>
                                          <p:attrName>style.visibility</p:attrName>
                                        </p:attrNameLst>
                                      </p:cBhvr>
                                      <p:to>
                                        <p:strVal val="visible"/>
                                      </p:to>
                                    </p:set>
                                    <p:anim calcmode="lin" valueType="num">
                                      <p:cBhvr>
                                        <p:cTn id="7" dur="500" fill="hold"/>
                                        <p:tgtEl>
                                          <p:spTgt spid="436"/>
                                        </p:tgtEl>
                                        <p:attrNameLst>
                                          <p:attrName>ppt_x</p:attrName>
                                        </p:attrNameLst>
                                      </p:cBhvr>
                                      <p:tavLst>
                                        <p:tav tm="0">
                                          <p:val>
                                            <p:strVal val="1+#ppt_w/2"/>
                                          </p:val>
                                        </p:tav>
                                        <p:tav tm="100000">
                                          <p:val>
                                            <p:strVal val="#ppt_x"/>
                                          </p:val>
                                        </p:tav>
                                      </p:tavLst>
                                    </p:anim>
                                    <p:anim calcmode="lin" valueType="num">
                                      <p:cBhvr>
                                        <p:cTn id="8" dur="500" fill="hold"/>
                                        <p:tgtEl>
                                          <p:spTgt spid="43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nodeType="clickEffect" presetClass="entr" presetSubtype="2" presetID="2" grpId="2" fill="hold">
                                  <p:stCondLst>
                                    <p:cond delay="0"/>
                                  </p:stCondLst>
                                  <p:iterate type="el" backwards="0">
                                    <p:tmAbs val="0"/>
                                  </p:iterate>
                                  <p:childTnLst>
                                    <p:set>
                                      <p:cBhvr>
                                        <p:cTn id="12" fill="hold"/>
                                        <p:tgtEl>
                                          <p:spTgt spid="437"/>
                                        </p:tgtEl>
                                        <p:attrNameLst>
                                          <p:attrName>style.visibility</p:attrName>
                                        </p:attrNameLst>
                                      </p:cBhvr>
                                      <p:to>
                                        <p:strVal val="visible"/>
                                      </p:to>
                                    </p:set>
                                    <p:anim calcmode="lin" valueType="num">
                                      <p:cBhvr>
                                        <p:cTn id="13" dur="500" fill="hold"/>
                                        <p:tgtEl>
                                          <p:spTgt spid="437"/>
                                        </p:tgtEl>
                                        <p:attrNameLst>
                                          <p:attrName>ppt_x</p:attrName>
                                        </p:attrNameLst>
                                      </p:cBhvr>
                                      <p:tavLst>
                                        <p:tav tm="0">
                                          <p:val>
                                            <p:strVal val="1+#ppt_w/2"/>
                                          </p:val>
                                        </p:tav>
                                        <p:tav tm="100000">
                                          <p:val>
                                            <p:strVal val="#ppt_x"/>
                                          </p:val>
                                        </p:tav>
                                      </p:tavLst>
                                    </p:anim>
                                    <p:anim calcmode="lin" valueType="num">
                                      <p:cBhvr>
                                        <p:cTn id="14" dur="500" fill="hold"/>
                                        <p:tgtEl>
                                          <p:spTgt spid="43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nodeType="clickEffect" presetClass="entr" presetSubtype="2" presetID="2" grpId="3" fill="hold">
                                  <p:stCondLst>
                                    <p:cond delay="0"/>
                                  </p:stCondLst>
                                  <p:iterate type="el" backwards="0">
                                    <p:tmAbs val="0"/>
                                  </p:iterate>
                                  <p:childTnLst>
                                    <p:set>
                                      <p:cBhvr>
                                        <p:cTn id="18" fill="hold"/>
                                        <p:tgtEl>
                                          <p:spTgt spid="438"/>
                                        </p:tgtEl>
                                        <p:attrNameLst>
                                          <p:attrName>style.visibility</p:attrName>
                                        </p:attrNameLst>
                                      </p:cBhvr>
                                      <p:to>
                                        <p:strVal val="visible"/>
                                      </p:to>
                                    </p:set>
                                    <p:anim calcmode="lin" valueType="num">
                                      <p:cBhvr>
                                        <p:cTn id="19" dur="500" fill="hold"/>
                                        <p:tgtEl>
                                          <p:spTgt spid="438"/>
                                        </p:tgtEl>
                                        <p:attrNameLst>
                                          <p:attrName>ppt_x</p:attrName>
                                        </p:attrNameLst>
                                      </p:cBhvr>
                                      <p:tavLst>
                                        <p:tav tm="0">
                                          <p:val>
                                            <p:strVal val="1+#ppt_w/2"/>
                                          </p:val>
                                        </p:tav>
                                        <p:tav tm="100000">
                                          <p:val>
                                            <p:strVal val="#ppt_x"/>
                                          </p:val>
                                        </p:tav>
                                      </p:tavLst>
                                    </p:anim>
                                    <p:anim calcmode="lin" valueType="num">
                                      <p:cBhvr>
                                        <p:cTn id="20" dur="500" fill="hold"/>
                                        <p:tgtEl>
                                          <p:spTgt spid="438"/>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nodeType="clickEffect" presetClass="entr" presetSubtype="2" presetID="2" grpId="4" fill="hold">
                                  <p:stCondLst>
                                    <p:cond delay="0"/>
                                  </p:stCondLst>
                                  <p:iterate type="el" backwards="0">
                                    <p:tmAbs val="0"/>
                                  </p:iterate>
                                  <p:childTnLst>
                                    <p:set>
                                      <p:cBhvr>
                                        <p:cTn id="24" fill="hold"/>
                                        <p:tgtEl>
                                          <p:spTgt spid="443"/>
                                        </p:tgtEl>
                                        <p:attrNameLst>
                                          <p:attrName>style.visibility</p:attrName>
                                        </p:attrNameLst>
                                      </p:cBhvr>
                                      <p:to>
                                        <p:strVal val="visible"/>
                                      </p:to>
                                    </p:set>
                                    <p:anim calcmode="lin" valueType="num">
                                      <p:cBhvr>
                                        <p:cTn id="25" dur="500" fill="hold"/>
                                        <p:tgtEl>
                                          <p:spTgt spid="443"/>
                                        </p:tgtEl>
                                        <p:attrNameLst>
                                          <p:attrName>ppt_x</p:attrName>
                                        </p:attrNameLst>
                                      </p:cBhvr>
                                      <p:tavLst>
                                        <p:tav tm="0">
                                          <p:val>
                                            <p:strVal val="1+#ppt_w/2"/>
                                          </p:val>
                                        </p:tav>
                                        <p:tav tm="100000">
                                          <p:val>
                                            <p:strVal val="#ppt_x"/>
                                          </p:val>
                                        </p:tav>
                                      </p:tavLst>
                                    </p:anim>
                                    <p:anim calcmode="lin" valueType="num">
                                      <p:cBhvr>
                                        <p:cTn id="26" dur="500" fill="hold"/>
                                        <p:tgtEl>
                                          <p:spTgt spid="443"/>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nodeType="clickEffect" presetClass="entr" presetSubtype="2" presetID="2" grpId="5" fill="hold">
                                  <p:stCondLst>
                                    <p:cond delay="0"/>
                                  </p:stCondLst>
                                  <p:iterate type="el" backwards="0">
                                    <p:tmAbs val="0"/>
                                  </p:iterate>
                                  <p:childTnLst>
                                    <p:set>
                                      <p:cBhvr>
                                        <p:cTn id="30" fill="hold"/>
                                        <p:tgtEl>
                                          <p:spTgt spid="440"/>
                                        </p:tgtEl>
                                        <p:attrNameLst>
                                          <p:attrName>style.visibility</p:attrName>
                                        </p:attrNameLst>
                                      </p:cBhvr>
                                      <p:to>
                                        <p:strVal val="visible"/>
                                      </p:to>
                                    </p:set>
                                    <p:anim calcmode="lin" valueType="num">
                                      <p:cBhvr>
                                        <p:cTn id="31" dur="500" fill="hold"/>
                                        <p:tgtEl>
                                          <p:spTgt spid="440"/>
                                        </p:tgtEl>
                                        <p:attrNameLst>
                                          <p:attrName>ppt_x</p:attrName>
                                        </p:attrNameLst>
                                      </p:cBhvr>
                                      <p:tavLst>
                                        <p:tav tm="0">
                                          <p:val>
                                            <p:strVal val="1+#ppt_w/2"/>
                                          </p:val>
                                        </p:tav>
                                        <p:tav tm="100000">
                                          <p:val>
                                            <p:strVal val="#ppt_x"/>
                                          </p:val>
                                        </p:tav>
                                      </p:tavLst>
                                    </p:anim>
                                    <p:anim calcmode="lin" valueType="num">
                                      <p:cBhvr>
                                        <p:cTn id="32" dur="500" fill="hold"/>
                                        <p:tgtEl>
                                          <p:spTgt spid="440"/>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nodeType="clickEffect" presetClass="entr" presetSubtype="2" presetID="2" grpId="6" fill="hold">
                                  <p:stCondLst>
                                    <p:cond delay="0"/>
                                  </p:stCondLst>
                                  <p:iterate type="el" backwards="0">
                                    <p:tmAbs val="0"/>
                                  </p:iterate>
                                  <p:childTnLst>
                                    <p:set>
                                      <p:cBhvr>
                                        <p:cTn id="36" fill="hold"/>
                                        <p:tgtEl>
                                          <p:spTgt spid="441"/>
                                        </p:tgtEl>
                                        <p:attrNameLst>
                                          <p:attrName>style.visibility</p:attrName>
                                        </p:attrNameLst>
                                      </p:cBhvr>
                                      <p:to>
                                        <p:strVal val="visible"/>
                                      </p:to>
                                    </p:set>
                                    <p:anim calcmode="lin" valueType="num">
                                      <p:cBhvr>
                                        <p:cTn id="37" dur="500" fill="hold"/>
                                        <p:tgtEl>
                                          <p:spTgt spid="441"/>
                                        </p:tgtEl>
                                        <p:attrNameLst>
                                          <p:attrName>ppt_x</p:attrName>
                                        </p:attrNameLst>
                                      </p:cBhvr>
                                      <p:tavLst>
                                        <p:tav tm="0">
                                          <p:val>
                                            <p:strVal val="1+#ppt_w/2"/>
                                          </p:val>
                                        </p:tav>
                                        <p:tav tm="100000">
                                          <p:val>
                                            <p:strVal val="#ppt_x"/>
                                          </p:val>
                                        </p:tav>
                                      </p:tavLst>
                                    </p:anim>
                                    <p:anim calcmode="lin" valueType="num">
                                      <p:cBhvr>
                                        <p:cTn id="38" dur="500" fill="hold"/>
                                        <p:tgtEl>
                                          <p:spTgt spid="441"/>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nodeType="clickEffect" presetClass="entr" presetSubtype="2" presetID="2" grpId="7" fill="hold">
                                  <p:stCondLst>
                                    <p:cond delay="0"/>
                                  </p:stCondLst>
                                  <p:iterate type="el" backwards="0">
                                    <p:tmAbs val="0"/>
                                  </p:iterate>
                                  <p:childTnLst>
                                    <p:set>
                                      <p:cBhvr>
                                        <p:cTn id="42" fill="hold"/>
                                        <p:tgtEl>
                                          <p:spTgt spid="442"/>
                                        </p:tgtEl>
                                        <p:attrNameLst>
                                          <p:attrName>style.visibility</p:attrName>
                                        </p:attrNameLst>
                                      </p:cBhvr>
                                      <p:to>
                                        <p:strVal val="visible"/>
                                      </p:to>
                                    </p:set>
                                    <p:anim calcmode="lin" valueType="num">
                                      <p:cBhvr>
                                        <p:cTn id="43" dur="500" fill="hold"/>
                                        <p:tgtEl>
                                          <p:spTgt spid="442"/>
                                        </p:tgtEl>
                                        <p:attrNameLst>
                                          <p:attrName>ppt_x</p:attrName>
                                        </p:attrNameLst>
                                      </p:cBhvr>
                                      <p:tavLst>
                                        <p:tav tm="0">
                                          <p:val>
                                            <p:strVal val="1+#ppt_w/2"/>
                                          </p:val>
                                        </p:tav>
                                        <p:tav tm="100000">
                                          <p:val>
                                            <p:strVal val="#ppt_x"/>
                                          </p:val>
                                        </p:tav>
                                      </p:tavLst>
                                    </p:anim>
                                    <p:anim calcmode="lin" valueType="num">
                                      <p:cBhvr>
                                        <p:cTn id="44" dur="500" fill="hold"/>
                                        <p:tgtEl>
                                          <p:spTgt spid="442"/>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nodeType="clickEffect" presetClass="entr" presetSubtype="2" presetID="2" grpId="8" fill="hold">
                                  <p:stCondLst>
                                    <p:cond delay="0"/>
                                  </p:stCondLst>
                                  <p:iterate type="el" backwards="0">
                                    <p:tmAbs val="0"/>
                                  </p:iterate>
                                  <p:childTnLst>
                                    <p:set>
                                      <p:cBhvr>
                                        <p:cTn id="48" fill="hold"/>
                                        <p:tgtEl>
                                          <p:spTgt spid="439"/>
                                        </p:tgtEl>
                                        <p:attrNameLst>
                                          <p:attrName>style.visibility</p:attrName>
                                        </p:attrNameLst>
                                      </p:cBhvr>
                                      <p:to>
                                        <p:strVal val="visible"/>
                                      </p:to>
                                    </p:set>
                                    <p:anim calcmode="lin" valueType="num">
                                      <p:cBhvr>
                                        <p:cTn id="49" dur="500" fill="hold"/>
                                        <p:tgtEl>
                                          <p:spTgt spid="439"/>
                                        </p:tgtEl>
                                        <p:attrNameLst>
                                          <p:attrName>ppt_x</p:attrName>
                                        </p:attrNameLst>
                                      </p:cBhvr>
                                      <p:tavLst>
                                        <p:tav tm="0">
                                          <p:val>
                                            <p:strVal val="1+#ppt_w/2"/>
                                          </p:val>
                                        </p:tav>
                                        <p:tav tm="100000">
                                          <p:val>
                                            <p:strVal val="#ppt_x"/>
                                          </p:val>
                                        </p:tav>
                                      </p:tavLst>
                                    </p:anim>
                                    <p:anim calcmode="lin" valueType="num">
                                      <p:cBhvr>
                                        <p:cTn id="50" dur="500" fill="hold"/>
                                        <p:tgtEl>
                                          <p:spTgt spid="439"/>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nodeType="clickEffect" presetClass="entr" presetSubtype="0" presetID="1" grpId="9" fill="hold">
                                  <p:stCondLst>
                                    <p:cond delay="0"/>
                                  </p:stCondLst>
                                  <p:iterate type="el" backwards="0">
                                    <p:tmAbs val="0"/>
                                  </p:iterate>
                                  <p:childTnLst>
                                    <p:set>
                                      <p:cBhvr>
                                        <p:cTn id="54" fill="hold"/>
                                        <p:tgtEl>
                                          <p:spTgt spid="43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39" grpId="8"/>
      <p:bldP build="whole" bldLvl="1" animBg="1" rev="0" advAuto="0" spid="437" grpId="2"/>
      <p:bldP build="whole" bldLvl="1" animBg="1" rev="0" advAuto="0" spid="438" grpId="3"/>
      <p:bldP build="whole" bldLvl="1" animBg="1" rev="0" advAuto="0" spid="436" grpId="1"/>
      <p:bldP build="whole" bldLvl="1" animBg="1" rev="0" advAuto="0" spid="440" grpId="5"/>
      <p:bldP build="whole" bldLvl="1" animBg="1" rev="0" advAuto="0" spid="441" grpId="6"/>
      <p:bldP build="whole" bldLvl="1" animBg="1" rev="0" advAuto="0" spid="432" grpId="9"/>
      <p:bldP build="whole" bldLvl="1" animBg="1" rev="0" advAuto="0" spid="442" grpId="7"/>
      <p:bldP build="whole" bldLvl="1" animBg="1" rev="0" advAuto="0" spid="443" grpId="4"/>
    </p:bldLst>
  </p:timing>
</p:sld>
</file>

<file path=ppt/slides/slide4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46" name="Shape 446"/>
          <p:cNvSpPr/>
          <p:nvPr/>
        </p:nvSpPr>
        <p:spPr>
          <a:xfrm>
            <a:off x="344848" y="6343650"/>
            <a:ext cx="1004167" cy="4978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lgn="ctr">
              <a:defRPr sz="1800"/>
            </a:pPr>
            <a:r>
              <a:rPr b="1" sz="1400">
                <a:solidFill>
                  <a:srgbClr val="CC3300"/>
                </a:solidFill>
                <a:latin typeface="Trebuchet MS"/>
                <a:ea typeface="Trebuchet MS"/>
                <a:cs typeface="Trebuchet MS"/>
                <a:sym typeface="Trebuchet MS"/>
              </a:rPr>
              <a:t>Capítulo 5</a:t>
            </a:r>
            <a:endParaRPr b="1" sz="1400">
              <a:solidFill>
                <a:srgbClr val="CC3300"/>
              </a:solidFill>
              <a:latin typeface="Trebuchet MS"/>
              <a:ea typeface="Trebuchet MS"/>
              <a:cs typeface="Trebuchet MS"/>
              <a:sym typeface="Trebuchet MS"/>
            </a:endParaRPr>
          </a:p>
          <a:p>
            <a:pPr lvl="0" algn="ctr">
              <a:lnSpc>
                <a:spcPct val="95000"/>
              </a:lnSpc>
              <a:defRPr sz="1800"/>
            </a:pPr>
            <a:r>
              <a:rPr b="1" sz="1400">
                <a:solidFill>
                  <a:srgbClr val="CC3300"/>
                </a:solidFill>
                <a:latin typeface="Trebuchet MS"/>
                <a:ea typeface="Trebuchet MS"/>
                <a:cs typeface="Trebuchet MS"/>
                <a:sym typeface="Trebuchet MS"/>
              </a:rPr>
              <a:t>46 of 50</a:t>
            </a:r>
          </a:p>
        </p:txBody>
      </p:sp>
      <p:pic>
        <p:nvPicPr>
          <p:cNvPr id="447" name="red-header.png" descr="red-header"/>
          <p:cNvPicPr/>
          <p:nvPr/>
        </p:nvPicPr>
        <p:blipFill>
          <a:blip r:embed="rId2">
            <a:extLst/>
          </a:blip>
          <a:stretch>
            <a:fillRect/>
          </a:stretch>
        </p:blipFill>
        <p:spPr>
          <a:xfrm>
            <a:off x="1587" y="0"/>
            <a:ext cx="9142413" cy="1447800"/>
          </a:xfrm>
          <a:prstGeom prst="rect">
            <a:avLst/>
          </a:prstGeom>
          <a:ln w="12700">
            <a:miter lim="400000"/>
          </a:ln>
        </p:spPr>
      </p:pic>
      <p:pic>
        <p:nvPicPr>
          <p:cNvPr id="448" name="slide 46 titletext1a.png" descr="slide 46 titletext1a"/>
          <p:cNvPicPr/>
          <p:nvPr/>
        </p:nvPicPr>
        <p:blipFill>
          <a:blip r:embed="rId3">
            <a:extLst/>
          </a:blip>
          <a:stretch>
            <a:fillRect/>
          </a:stretch>
        </p:blipFill>
        <p:spPr>
          <a:xfrm>
            <a:off x="315912" y="1381125"/>
            <a:ext cx="5969001" cy="419100"/>
          </a:xfrm>
          <a:prstGeom prst="rect">
            <a:avLst/>
          </a:prstGeom>
          <a:ln w="12700">
            <a:miter lim="400000"/>
          </a:ln>
        </p:spPr>
      </p:pic>
      <p:sp>
        <p:nvSpPr>
          <p:cNvPr id="449" name="Shape 449"/>
          <p:cNvSpPr/>
          <p:nvPr/>
        </p:nvSpPr>
        <p:spPr>
          <a:xfrm>
            <a:off x="1441450" y="2070152"/>
            <a:ext cx="3877268" cy="399722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p>
            <a:pPr lvl="0">
              <a:lnSpc>
                <a:spcPct val="125000"/>
              </a:lnSpc>
              <a:defRPr sz="1800"/>
            </a:pPr>
            <a:r>
              <a:rPr>
                <a:solidFill>
                  <a:srgbClr val="FF3300"/>
                </a:solidFill>
              </a:rPr>
              <a:t>los muertos, los difuntos              </a:t>
            </a:r>
            <a:endParaRPr>
              <a:solidFill>
                <a:srgbClr val="FF3300"/>
              </a:solidFill>
            </a:endParaRPr>
          </a:p>
          <a:p>
            <a:pPr lvl="0">
              <a:lnSpc>
                <a:spcPct val="125000"/>
              </a:lnSpc>
              <a:defRPr sz="1800"/>
            </a:pPr>
            <a:r>
              <a:rPr>
                <a:solidFill>
                  <a:srgbClr val="FF3300"/>
                </a:solidFill>
              </a:rPr>
              <a:t>el camposanto, el cementerio      </a:t>
            </a:r>
            <a:endParaRPr>
              <a:solidFill>
                <a:srgbClr val="FF3300"/>
              </a:solidFill>
            </a:endParaRPr>
          </a:p>
          <a:p>
            <a:pPr lvl="0">
              <a:lnSpc>
                <a:spcPct val="125000"/>
              </a:lnSpc>
              <a:defRPr sz="1800"/>
            </a:pPr>
            <a:r>
              <a:rPr>
                <a:solidFill>
                  <a:srgbClr val="FF3300"/>
                </a:solidFill>
              </a:rPr>
              <a:t>el mausoleo                                       </a:t>
            </a:r>
            <a:endParaRPr>
              <a:solidFill>
                <a:srgbClr val="FF3300"/>
              </a:solidFill>
            </a:endParaRPr>
          </a:p>
          <a:p>
            <a:pPr lvl="0">
              <a:lnSpc>
                <a:spcPct val="125000"/>
              </a:lnSpc>
              <a:defRPr sz="1800"/>
            </a:pPr>
            <a:r>
              <a:rPr>
                <a:solidFill>
                  <a:srgbClr val="FF3300"/>
                </a:solidFill>
              </a:rPr>
              <a:t>la tumba                                       </a:t>
            </a:r>
            <a:endParaRPr>
              <a:solidFill>
                <a:srgbClr val="FF3300"/>
              </a:solidFill>
            </a:endParaRPr>
          </a:p>
          <a:p>
            <a:pPr lvl="0">
              <a:lnSpc>
                <a:spcPct val="125000"/>
              </a:lnSpc>
              <a:defRPr sz="1800"/>
            </a:pPr>
            <a:r>
              <a:rPr>
                <a:solidFill>
                  <a:srgbClr val="FF3300"/>
                </a:solidFill>
              </a:rPr>
              <a:t>una ofrenda                                  </a:t>
            </a:r>
            <a:endParaRPr>
              <a:solidFill>
                <a:srgbClr val="FF3300"/>
              </a:solidFill>
            </a:endParaRPr>
          </a:p>
          <a:p>
            <a:pPr lvl="0">
              <a:lnSpc>
                <a:spcPct val="125000"/>
              </a:lnSpc>
              <a:defRPr sz="1800"/>
            </a:pPr>
            <a:r>
              <a:rPr>
                <a:solidFill>
                  <a:srgbClr val="FF3300"/>
                </a:solidFill>
              </a:rPr>
              <a:t>una corona de flores                    </a:t>
            </a:r>
            <a:endParaRPr>
              <a:solidFill>
                <a:srgbClr val="FF3300"/>
              </a:solidFill>
            </a:endParaRPr>
          </a:p>
          <a:p>
            <a:pPr lvl="0">
              <a:lnSpc>
                <a:spcPct val="125000"/>
              </a:lnSpc>
              <a:defRPr sz="1800"/>
            </a:pPr>
            <a:r>
              <a:rPr>
                <a:solidFill>
                  <a:srgbClr val="FF3300"/>
                </a:solidFill>
              </a:rPr>
              <a:t>una calavera, un cráneo                </a:t>
            </a:r>
            <a:endParaRPr>
              <a:solidFill>
                <a:srgbClr val="FF3300"/>
              </a:solidFill>
            </a:endParaRPr>
          </a:p>
          <a:p>
            <a:pPr lvl="0">
              <a:lnSpc>
                <a:spcPct val="125000"/>
              </a:lnSpc>
              <a:defRPr sz="1800"/>
            </a:pPr>
            <a:r>
              <a:rPr>
                <a:solidFill>
                  <a:srgbClr val="FF3300"/>
                </a:solidFill>
              </a:rPr>
              <a:t>un esqueleto                                 </a:t>
            </a:r>
            <a:endParaRPr>
              <a:solidFill>
                <a:srgbClr val="FF3300"/>
              </a:solidFill>
            </a:endParaRPr>
          </a:p>
          <a:p>
            <a:pPr lvl="0">
              <a:lnSpc>
                <a:spcPct val="125000"/>
              </a:lnSpc>
              <a:defRPr sz="1800"/>
            </a:pPr>
            <a:r>
              <a:rPr>
                <a:solidFill>
                  <a:srgbClr val="FF3300"/>
                </a:solidFill>
              </a:rPr>
              <a:t>un hueso                                       </a:t>
            </a:r>
            <a:endParaRPr>
              <a:solidFill>
                <a:srgbClr val="FF3300"/>
              </a:solidFill>
            </a:endParaRPr>
          </a:p>
          <a:p>
            <a:pPr lvl="0">
              <a:lnSpc>
                <a:spcPct val="125000"/>
              </a:lnSpc>
              <a:defRPr sz="1800"/>
            </a:pPr>
            <a:r>
              <a:rPr>
                <a:solidFill>
                  <a:srgbClr val="FF3300"/>
                </a:solidFill>
              </a:rPr>
              <a:t>un disfraz                                     </a:t>
            </a:r>
            <a:endParaRPr>
              <a:solidFill>
                <a:srgbClr val="FF3300"/>
              </a:solidFill>
            </a:endParaRPr>
          </a:p>
          <a:p>
            <a:pPr lvl="0">
              <a:lnSpc>
                <a:spcPct val="125000"/>
              </a:lnSpc>
              <a:defRPr sz="1800"/>
            </a:pPr>
            <a:r>
              <a:rPr>
                <a:solidFill>
                  <a:srgbClr val="FF3300"/>
                </a:solidFill>
              </a:rPr>
              <a:t>una máscara                                 </a:t>
            </a:r>
            <a:endParaRPr>
              <a:solidFill>
                <a:srgbClr val="FF3300"/>
              </a:solidFill>
            </a:endParaRPr>
          </a:p>
          <a:p>
            <a:pPr lvl="0">
              <a:lnSpc>
                <a:spcPct val="125000"/>
              </a:lnSpc>
              <a:defRPr sz="1800"/>
            </a:pPr>
            <a:r>
              <a:rPr>
                <a:solidFill>
                  <a:srgbClr val="FF3300"/>
                </a:solidFill>
              </a:rPr>
              <a:t>enterrado(a)</a:t>
            </a:r>
            <a:r>
              <a:t>                                   </a:t>
            </a:r>
          </a:p>
        </p:txBody>
      </p:sp>
      <p:sp>
        <p:nvSpPr>
          <p:cNvPr id="450" name="Shape 450"/>
          <p:cNvSpPr/>
          <p:nvPr/>
        </p:nvSpPr>
        <p:spPr>
          <a:xfrm>
            <a:off x="4755252" y="1765300"/>
            <a:ext cx="993984" cy="350662"/>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gn="ctr">
              <a:defRPr sz="1800"/>
            </a:lvl1pPr>
          </a:lstStyle>
          <a:p>
            <a:pPr lvl="0"/>
            <a:r>
              <a:t>the dead</a:t>
            </a:r>
          </a:p>
        </p:txBody>
      </p:sp>
      <p:sp>
        <p:nvSpPr>
          <p:cNvPr id="451" name="Shape 451"/>
          <p:cNvSpPr/>
          <p:nvPr/>
        </p:nvSpPr>
        <p:spPr>
          <a:xfrm>
            <a:off x="4738074" y="2170112"/>
            <a:ext cx="1044214" cy="350662"/>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gn="ctr">
              <a:defRPr sz="1800"/>
            </a:lvl1pPr>
          </a:lstStyle>
          <a:p>
            <a:pPr lvl="0"/>
            <a:r>
              <a:t>cemetery</a:t>
            </a:r>
          </a:p>
        </p:txBody>
      </p:sp>
      <p:sp>
        <p:nvSpPr>
          <p:cNvPr id="452" name="Shape 452"/>
          <p:cNvSpPr/>
          <p:nvPr/>
        </p:nvSpPr>
        <p:spPr>
          <a:xfrm>
            <a:off x="4775257" y="2554287"/>
            <a:ext cx="1285761" cy="350662"/>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gn="ctr">
              <a:defRPr sz="1800"/>
            </a:lvl1pPr>
          </a:lstStyle>
          <a:p>
            <a:pPr lvl="0"/>
            <a:r>
              <a:t>mausoleum</a:t>
            </a:r>
          </a:p>
        </p:txBody>
      </p:sp>
      <p:sp>
        <p:nvSpPr>
          <p:cNvPr id="453" name="Shape 453"/>
          <p:cNvSpPr/>
          <p:nvPr/>
        </p:nvSpPr>
        <p:spPr>
          <a:xfrm>
            <a:off x="4760151" y="2933700"/>
            <a:ext cx="1311211" cy="350662"/>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gn="ctr">
              <a:defRPr sz="1800"/>
            </a:lvl1pPr>
          </a:lstStyle>
          <a:p>
            <a:pPr lvl="0"/>
            <a:r>
              <a:t>grave, tomb</a:t>
            </a:r>
          </a:p>
        </p:txBody>
      </p:sp>
      <p:sp>
        <p:nvSpPr>
          <p:cNvPr id="454" name="Shape 454"/>
          <p:cNvSpPr/>
          <p:nvPr/>
        </p:nvSpPr>
        <p:spPr>
          <a:xfrm>
            <a:off x="4794803" y="3314700"/>
            <a:ext cx="862494" cy="350662"/>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gn="ctr">
              <a:defRPr sz="1800"/>
            </a:lvl1pPr>
          </a:lstStyle>
          <a:p>
            <a:pPr lvl="0"/>
            <a:r>
              <a:t>offering</a:t>
            </a:r>
          </a:p>
        </p:txBody>
      </p:sp>
      <p:sp>
        <p:nvSpPr>
          <p:cNvPr id="455" name="Shape 455"/>
          <p:cNvSpPr/>
          <p:nvPr/>
        </p:nvSpPr>
        <p:spPr>
          <a:xfrm>
            <a:off x="4769614" y="3698875"/>
            <a:ext cx="1832035" cy="350662"/>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gn="ctr">
              <a:defRPr sz="1800"/>
            </a:lvl1pPr>
          </a:lstStyle>
          <a:p>
            <a:pPr lvl="0"/>
            <a:r>
              <a:t>wreath of flowers</a:t>
            </a:r>
          </a:p>
        </p:txBody>
      </p:sp>
      <p:sp>
        <p:nvSpPr>
          <p:cNvPr id="456" name="Shape 456"/>
          <p:cNvSpPr/>
          <p:nvPr/>
        </p:nvSpPr>
        <p:spPr>
          <a:xfrm>
            <a:off x="4770699" y="4078287"/>
            <a:ext cx="561452" cy="350662"/>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gn="ctr">
              <a:defRPr sz="1800"/>
            </a:lvl1pPr>
          </a:lstStyle>
          <a:p>
            <a:pPr lvl="0"/>
            <a:r>
              <a:t>skull</a:t>
            </a:r>
          </a:p>
        </p:txBody>
      </p:sp>
      <p:sp>
        <p:nvSpPr>
          <p:cNvPr id="457" name="Shape 457"/>
          <p:cNvSpPr/>
          <p:nvPr/>
        </p:nvSpPr>
        <p:spPr>
          <a:xfrm>
            <a:off x="4768894" y="4457700"/>
            <a:ext cx="955587" cy="350662"/>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gn="ctr">
              <a:defRPr sz="1800"/>
            </a:lvl1pPr>
          </a:lstStyle>
          <a:p>
            <a:pPr lvl="0"/>
            <a:r>
              <a:t>skeleton</a:t>
            </a:r>
          </a:p>
        </p:txBody>
      </p:sp>
      <p:sp>
        <p:nvSpPr>
          <p:cNvPr id="458" name="Shape 458"/>
          <p:cNvSpPr/>
          <p:nvPr/>
        </p:nvSpPr>
        <p:spPr>
          <a:xfrm>
            <a:off x="4779213" y="4843462"/>
            <a:ext cx="612687" cy="350662"/>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gn="ctr">
              <a:defRPr sz="1800"/>
            </a:lvl1pPr>
          </a:lstStyle>
          <a:p>
            <a:pPr lvl="0"/>
            <a:r>
              <a:t>bone</a:t>
            </a:r>
          </a:p>
        </p:txBody>
      </p:sp>
      <p:sp>
        <p:nvSpPr>
          <p:cNvPr id="459" name="Shape 459"/>
          <p:cNvSpPr/>
          <p:nvPr/>
        </p:nvSpPr>
        <p:spPr>
          <a:xfrm>
            <a:off x="4747289" y="5224462"/>
            <a:ext cx="1933834" cy="350662"/>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gn="ctr">
              <a:defRPr sz="1800"/>
            </a:lvl1pPr>
          </a:lstStyle>
          <a:p>
            <a:pPr lvl="0"/>
            <a:r>
              <a:t>disguise, costume</a:t>
            </a:r>
          </a:p>
        </p:txBody>
      </p:sp>
      <p:sp>
        <p:nvSpPr>
          <p:cNvPr id="460" name="Shape 460"/>
          <p:cNvSpPr/>
          <p:nvPr/>
        </p:nvSpPr>
        <p:spPr>
          <a:xfrm>
            <a:off x="4752467" y="5599112"/>
            <a:ext cx="650303" cy="350662"/>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gn="ctr">
              <a:defRPr sz="1800"/>
            </a:lvl1pPr>
          </a:lstStyle>
          <a:p>
            <a:pPr lvl="0"/>
            <a:r>
              <a:t>mask</a:t>
            </a:r>
          </a:p>
        </p:txBody>
      </p:sp>
      <p:sp>
        <p:nvSpPr>
          <p:cNvPr id="461" name="Shape 461"/>
          <p:cNvSpPr/>
          <p:nvPr/>
        </p:nvSpPr>
        <p:spPr>
          <a:xfrm>
            <a:off x="4800688" y="5986462"/>
            <a:ext cx="739599" cy="350662"/>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gn="ctr">
              <a:defRPr sz="1800"/>
            </a:lvl1pPr>
          </a:lstStyle>
          <a:p>
            <a:pPr lvl="0"/>
            <a:r>
              <a:t>buried</a:t>
            </a:r>
          </a:p>
        </p:txBody>
      </p:sp>
      <p:pic>
        <p:nvPicPr>
          <p:cNvPr id="462" name="vocabulario.png" descr="vocabulario"/>
          <p:cNvPicPr/>
          <p:nvPr/>
        </p:nvPicPr>
        <p:blipFill>
          <a:blip r:embed="rId4">
            <a:extLst/>
          </a:blip>
          <a:stretch>
            <a:fillRect/>
          </a:stretch>
        </p:blipFill>
        <p:spPr>
          <a:xfrm>
            <a:off x="1814512" y="609600"/>
            <a:ext cx="2273301" cy="368300"/>
          </a:xfrm>
          <a:prstGeom prst="rect">
            <a:avLst/>
          </a:prstGeom>
          <a:ln w="12700">
            <a:miter lim="400000"/>
          </a:ln>
        </p:spPr>
      </p:pic>
      <p:pic>
        <p:nvPicPr>
          <p:cNvPr id="463" name="next slide.png" descr="next slide"/>
          <p:cNvPicPr/>
          <p:nvPr/>
        </p:nvPicPr>
        <p:blipFill>
          <a:blip r:embed="rId5">
            <a:extLst/>
          </a:blip>
          <a:stretch>
            <a:fillRect/>
          </a:stretch>
        </p:blipFill>
        <p:spPr>
          <a:xfrm>
            <a:off x="7467600" y="5797550"/>
            <a:ext cx="1600200" cy="457200"/>
          </a:xfrm>
          <a:prstGeom prst="rect">
            <a:avLst/>
          </a:prstGeom>
          <a:ln w="12700">
            <a:miter lim="400000"/>
          </a:ln>
        </p:spPr>
      </p:pic>
    </p:spTree>
  </p:cSld>
  <p:clrMapOvr>
    <a:masterClrMapping/>
  </p:clrMapOvr>
  <p:transition spd="fast"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2" presetID="2" grpId="1" fill="hold">
                                  <p:stCondLst>
                                    <p:cond delay="0"/>
                                  </p:stCondLst>
                                  <p:iterate type="el" backwards="0">
                                    <p:tmAbs val="0"/>
                                  </p:iterate>
                                  <p:childTnLst>
                                    <p:set>
                                      <p:cBhvr>
                                        <p:cTn id="6" fill="hold"/>
                                        <p:tgtEl>
                                          <p:spTgt spid="450"/>
                                        </p:tgtEl>
                                        <p:attrNameLst>
                                          <p:attrName>style.visibility</p:attrName>
                                        </p:attrNameLst>
                                      </p:cBhvr>
                                      <p:to>
                                        <p:strVal val="visible"/>
                                      </p:to>
                                    </p:set>
                                    <p:anim calcmode="lin" valueType="num">
                                      <p:cBhvr>
                                        <p:cTn id="7" dur="500" fill="hold"/>
                                        <p:tgtEl>
                                          <p:spTgt spid="450"/>
                                        </p:tgtEl>
                                        <p:attrNameLst>
                                          <p:attrName>ppt_x</p:attrName>
                                        </p:attrNameLst>
                                      </p:cBhvr>
                                      <p:tavLst>
                                        <p:tav tm="0">
                                          <p:val>
                                            <p:strVal val="1+#ppt_w/2"/>
                                          </p:val>
                                        </p:tav>
                                        <p:tav tm="100000">
                                          <p:val>
                                            <p:strVal val="#ppt_x"/>
                                          </p:val>
                                        </p:tav>
                                      </p:tavLst>
                                    </p:anim>
                                    <p:anim calcmode="lin" valueType="num">
                                      <p:cBhvr>
                                        <p:cTn id="8" dur="500" fill="hold"/>
                                        <p:tgtEl>
                                          <p:spTgt spid="45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nodeType="clickEffect" presetClass="entr" presetSubtype="2" presetID="2" grpId="2" fill="hold">
                                  <p:stCondLst>
                                    <p:cond delay="0"/>
                                  </p:stCondLst>
                                  <p:iterate type="el" backwards="0">
                                    <p:tmAbs val="0"/>
                                  </p:iterate>
                                  <p:childTnLst>
                                    <p:set>
                                      <p:cBhvr>
                                        <p:cTn id="12" fill="hold"/>
                                        <p:tgtEl>
                                          <p:spTgt spid="451"/>
                                        </p:tgtEl>
                                        <p:attrNameLst>
                                          <p:attrName>style.visibility</p:attrName>
                                        </p:attrNameLst>
                                      </p:cBhvr>
                                      <p:to>
                                        <p:strVal val="visible"/>
                                      </p:to>
                                    </p:set>
                                    <p:anim calcmode="lin" valueType="num">
                                      <p:cBhvr>
                                        <p:cTn id="13" dur="500" fill="hold"/>
                                        <p:tgtEl>
                                          <p:spTgt spid="451"/>
                                        </p:tgtEl>
                                        <p:attrNameLst>
                                          <p:attrName>ppt_x</p:attrName>
                                        </p:attrNameLst>
                                      </p:cBhvr>
                                      <p:tavLst>
                                        <p:tav tm="0">
                                          <p:val>
                                            <p:strVal val="1+#ppt_w/2"/>
                                          </p:val>
                                        </p:tav>
                                        <p:tav tm="100000">
                                          <p:val>
                                            <p:strVal val="#ppt_x"/>
                                          </p:val>
                                        </p:tav>
                                      </p:tavLst>
                                    </p:anim>
                                    <p:anim calcmode="lin" valueType="num">
                                      <p:cBhvr>
                                        <p:cTn id="14" dur="500" fill="hold"/>
                                        <p:tgtEl>
                                          <p:spTgt spid="451"/>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nodeType="clickEffect" presetClass="entr" presetSubtype="2" presetID="2" grpId="3" fill="hold">
                                  <p:stCondLst>
                                    <p:cond delay="0"/>
                                  </p:stCondLst>
                                  <p:iterate type="el" backwards="0">
                                    <p:tmAbs val="0"/>
                                  </p:iterate>
                                  <p:childTnLst>
                                    <p:set>
                                      <p:cBhvr>
                                        <p:cTn id="18" fill="hold"/>
                                        <p:tgtEl>
                                          <p:spTgt spid="452"/>
                                        </p:tgtEl>
                                        <p:attrNameLst>
                                          <p:attrName>style.visibility</p:attrName>
                                        </p:attrNameLst>
                                      </p:cBhvr>
                                      <p:to>
                                        <p:strVal val="visible"/>
                                      </p:to>
                                    </p:set>
                                    <p:anim calcmode="lin" valueType="num">
                                      <p:cBhvr>
                                        <p:cTn id="19" dur="500" fill="hold"/>
                                        <p:tgtEl>
                                          <p:spTgt spid="452"/>
                                        </p:tgtEl>
                                        <p:attrNameLst>
                                          <p:attrName>ppt_x</p:attrName>
                                        </p:attrNameLst>
                                      </p:cBhvr>
                                      <p:tavLst>
                                        <p:tav tm="0">
                                          <p:val>
                                            <p:strVal val="1+#ppt_w/2"/>
                                          </p:val>
                                        </p:tav>
                                        <p:tav tm="100000">
                                          <p:val>
                                            <p:strVal val="#ppt_x"/>
                                          </p:val>
                                        </p:tav>
                                      </p:tavLst>
                                    </p:anim>
                                    <p:anim calcmode="lin" valueType="num">
                                      <p:cBhvr>
                                        <p:cTn id="20" dur="500" fill="hold"/>
                                        <p:tgtEl>
                                          <p:spTgt spid="452"/>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nodeType="clickEffect" presetClass="entr" presetSubtype="2" presetID="2" grpId="4" fill="hold">
                                  <p:stCondLst>
                                    <p:cond delay="0"/>
                                  </p:stCondLst>
                                  <p:iterate type="el" backwards="0">
                                    <p:tmAbs val="0"/>
                                  </p:iterate>
                                  <p:childTnLst>
                                    <p:set>
                                      <p:cBhvr>
                                        <p:cTn id="24" fill="hold"/>
                                        <p:tgtEl>
                                          <p:spTgt spid="453"/>
                                        </p:tgtEl>
                                        <p:attrNameLst>
                                          <p:attrName>style.visibility</p:attrName>
                                        </p:attrNameLst>
                                      </p:cBhvr>
                                      <p:to>
                                        <p:strVal val="visible"/>
                                      </p:to>
                                    </p:set>
                                    <p:anim calcmode="lin" valueType="num">
                                      <p:cBhvr>
                                        <p:cTn id="25" dur="500" fill="hold"/>
                                        <p:tgtEl>
                                          <p:spTgt spid="453"/>
                                        </p:tgtEl>
                                        <p:attrNameLst>
                                          <p:attrName>ppt_x</p:attrName>
                                        </p:attrNameLst>
                                      </p:cBhvr>
                                      <p:tavLst>
                                        <p:tav tm="0">
                                          <p:val>
                                            <p:strVal val="1+#ppt_w/2"/>
                                          </p:val>
                                        </p:tav>
                                        <p:tav tm="100000">
                                          <p:val>
                                            <p:strVal val="#ppt_x"/>
                                          </p:val>
                                        </p:tav>
                                      </p:tavLst>
                                    </p:anim>
                                    <p:anim calcmode="lin" valueType="num">
                                      <p:cBhvr>
                                        <p:cTn id="26" dur="500" fill="hold"/>
                                        <p:tgtEl>
                                          <p:spTgt spid="453"/>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nodeType="clickEffect" presetClass="entr" presetSubtype="2" presetID="2" grpId="5" fill="hold">
                                  <p:stCondLst>
                                    <p:cond delay="0"/>
                                  </p:stCondLst>
                                  <p:iterate type="el" backwards="0">
                                    <p:tmAbs val="0"/>
                                  </p:iterate>
                                  <p:childTnLst>
                                    <p:set>
                                      <p:cBhvr>
                                        <p:cTn id="30" fill="hold"/>
                                        <p:tgtEl>
                                          <p:spTgt spid="454"/>
                                        </p:tgtEl>
                                        <p:attrNameLst>
                                          <p:attrName>style.visibility</p:attrName>
                                        </p:attrNameLst>
                                      </p:cBhvr>
                                      <p:to>
                                        <p:strVal val="visible"/>
                                      </p:to>
                                    </p:set>
                                    <p:anim calcmode="lin" valueType="num">
                                      <p:cBhvr>
                                        <p:cTn id="31" dur="500" fill="hold"/>
                                        <p:tgtEl>
                                          <p:spTgt spid="454"/>
                                        </p:tgtEl>
                                        <p:attrNameLst>
                                          <p:attrName>ppt_x</p:attrName>
                                        </p:attrNameLst>
                                      </p:cBhvr>
                                      <p:tavLst>
                                        <p:tav tm="0">
                                          <p:val>
                                            <p:strVal val="1+#ppt_w/2"/>
                                          </p:val>
                                        </p:tav>
                                        <p:tav tm="100000">
                                          <p:val>
                                            <p:strVal val="#ppt_x"/>
                                          </p:val>
                                        </p:tav>
                                      </p:tavLst>
                                    </p:anim>
                                    <p:anim calcmode="lin" valueType="num">
                                      <p:cBhvr>
                                        <p:cTn id="32" dur="500" fill="hold"/>
                                        <p:tgtEl>
                                          <p:spTgt spid="454"/>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nodeType="clickEffect" presetClass="entr" presetSubtype="2" presetID="2" grpId="6" fill="hold">
                                  <p:stCondLst>
                                    <p:cond delay="0"/>
                                  </p:stCondLst>
                                  <p:iterate type="el" backwards="0">
                                    <p:tmAbs val="0"/>
                                  </p:iterate>
                                  <p:childTnLst>
                                    <p:set>
                                      <p:cBhvr>
                                        <p:cTn id="36" fill="hold"/>
                                        <p:tgtEl>
                                          <p:spTgt spid="455"/>
                                        </p:tgtEl>
                                        <p:attrNameLst>
                                          <p:attrName>style.visibility</p:attrName>
                                        </p:attrNameLst>
                                      </p:cBhvr>
                                      <p:to>
                                        <p:strVal val="visible"/>
                                      </p:to>
                                    </p:set>
                                    <p:anim calcmode="lin" valueType="num">
                                      <p:cBhvr>
                                        <p:cTn id="37" dur="500" fill="hold"/>
                                        <p:tgtEl>
                                          <p:spTgt spid="455"/>
                                        </p:tgtEl>
                                        <p:attrNameLst>
                                          <p:attrName>ppt_x</p:attrName>
                                        </p:attrNameLst>
                                      </p:cBhvr>
                                      <p:tavLst>
                                        <p:tav tm="0">
                                          <p:val>
                                            <p:strVal val="1+#ppt_w/2"/>
                                          </p:val>
                                        </p:tav>
                                        <p:tav tm="100000">
                                          <p:val>
                                            <p:strVal val="#ppt_x"/>
                                          </p:val>
                                        </p:tav>
                                      </p:tavLst>
                                    </p:anim>
                                    <p:anim calcmode="lin" valueType="num">
                                      <p:cBhvr>
                                        <p:cTn id="38" dur="500" fill="hold"/>
                                        <p:tgtEl>
                                          <p:spTgt spid="455"/>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nodeType="clickEffect" presetClass="entr" presetSubtype="2" presetID="2" grpId="7" fill="hold">
                                  <p:stCondLst>
                                    <p:cond delay="0"/>
                                  </p:stCondLst>
                                  <p:iterate type="el" backwards="0">
                                    <p:tmAbs val="0"/>
                                  </p:iterate>
                                  <p:childTnLst>
                                    <p:set>
                                      <p:cBhvr>
                                        <p:cTn id="42" fill="hold"/>
                                        <p:tgtEl>
                                          <p:spTgt spid="456"/>
                                        </p:tgtEl>
                                        <p:attrNameLst>
                                          <p:attrName>style.visibility</p:attrName>
                                        </p:attrNameLst>
                                      </p:cBhvr>
                                      <p:to>
                                        <p:strVal val="visible"/>
                                      </p:to>
                                    </p:set>
                                    <p:anim calcmode="lin" valueType="num">
                                      <p:cBhvr>
                                        <p:cTn id="43" dur="500" fill="hold"/>
                                        <p:tgtEl>
                                          <p:spTgt spid="456"/>
                                        </p:tgtEl>
                                        <p:attrNameLst>
                                          <p:attrName>ppt_x</p:attrName>
                                        </p:attrNameLst>
                                      </p:cBhvr>
                                      <p:tavLst>
                                        <p:tav tm="0">
                                          <p:val>
                                            <p:strVal val="1+#ppt_w/2"/>
                                          </p:val>
                                        </p:tav>
                                        <p:tav tm="100000">
                                          <p:val>
                                            <p:strVal val="#ppt_x"/>
                                          </p:val>
                                        </p:tav>
                                      </p:tavLst>
                                    </p:anim>
                                    <p:anim calcmode="lin" valueType="num">
                                      <p:cBhvr>
                                        <p:cTn id="44" dur="500" fill="hold"/>
                                        <p:tgtEl>
                                          <p:spTgt spid="456"/>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nodeType="clickEffect" presetClass="entr" presetSubtype="2" presetID="2" grpId="8" fill="hold">
                                  <p:stCondLst>
                                    <p:cond delay="0"/>
                                  </p:stCondLst>
                                  <p:iterate type="el" backwards="0">
                                    <p:tmAbs val="0"/>
                                  </p:iterate>
                                  <p:childTnLst>
                                    <p:set>
                                      <p:cBhvr>
                                        <p:cTn id="48" fill="hold"/>
                                        <p:tgtEl>
                                          <p:spTgt spid="457"/>
                                        </p:tgtEl>
                                        <p:attrNameLst>
                                          <p:attrName>style.visibility</p:attrName>
                                        </p:attrNameLst>
                                      </p:cBhvr>
                                      <p:to>
                                        <p:strVal val="visible"/>
                                      </p:to>
                                    </p:set>
                                    <p:anim calcmode="lin" valueType="num">
                                      <p:cBhvr>
                                        <p:cTn id="49" dur="500" fill="hold"/>
                                        <p:tgtEl>
                                          <p:spTgt spid="457"/>
                                        </p:tgtEl>
                                        <p:attrNameLst>
                                          <p:attrName>ppt_x</p:attrName>
                                        </p:attrNameLst>
                                      </p:cBhvr>
                                      <p:tavLst>
                                        <p:tav tm="0">
                                          <p:val>
                                            <p:strVal val="1+#ppt_w/2"/>
                                          </p:val>
                                        </p:tav>
                                        <p:tav tm="100000">
                                          <p:val>
                                            <p:strVal val="#ppt_x"/>
                                          </p:val>
                                        </p:tav>
                                      </p:tavLst>
                                    </p:anim>
                                    <p:anim calcmode="lin" valueType="num">
                                      <p:cBhvr>
                                        <p:cTn id="50" dur="500" fill="hold"/>
                                        <p:tgtEl>
                                          <p:spTgt spid="457"/>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nodeType="clickEffect" presetClass="entr" presetSubtype="2" presetID="2" grpId="9" fill="hold">
                                  <p:stCondLst>
                                    <p:cond delay="0"/>
                                  </p:stCondLst>
                                  <p:iterate type="el" backwards="0">
                                    <p:tmAbs val="0"/>
                                  </p:iterate>
                                  <p:childTnLst>
                                    <p:set>
                                      <p:cBhvr>
                                        <p:cTn id="54" fill="hold"/>
                                        <p:tgtEl>
                                          <p:spTgt spid="458"/>
                                        </p:tgtEl>
                                        <p:attrNameLst>
                                          <p:attrName>style.visibility</p:attrName>
                                        </p:attrNameLst>
                                      </p:cBhvr>
                                      <p:to>
                                        <p:strVal val="visible"/>
                                      </p:to>
                                    </p:set>
                                    <p:anim calcmode="lin" valueType="num">
                                      <p:cBhvr>
                                        <p:cTn id="55" dur="500" fill="hold"/>
                                        <p:tgtEl>
                                          <p:spTgt spid="458"/>
                                        </p:tgtEl>
                                        <p:attrNameLst>
                                          <p:attrName>ppt_x</p:attrName>
                                        </p:attrNameLst>
                                      </p:cBhvr>
                                      <p:tavLst>
                                        <p:tav tm="0">
                                          <p:val>
                                            <p:strVal val="1+#ppt_w/2"/>
                                          </p:val>
                                        </p:tav>
                                        <p:tav tm="100000">
                                          <p:val>
                                            <p:strVal val="#ppt_x"/>
                                          </p:val>
                                        </p:tav>
                                      </p:tavLst>
                                    </p:anim>
                                    <p:anim calcmode="lin" valueType="num">
                                      <p:cBhvr>
                                        <p:cTn id="56" dur="500" fill="hold"/>
                                        <p:tgtEl>
                                          <p:spTgt spid="458"/>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nodeType="clickEffect" presetClass="entr" presetSubtype="2" presetID="2" grpId="10" fill="hold">
                                  <p:stCondLst>
                                    <p:cond delay="0"/>
                                  </p:stCondLst>
                                  <p:iterate type="el" backwards="0">
                                    <p:tmAbs val="0"/>
                                  </p:iterate>
                                  <p:childTnLst>
                                    <p:set>
                                      <p:cBhvr>
                                        <p:cTn id="60" fill="hold"/>
                                        <p:tgtEl>
                                          <p:spTgt spid="459"/>
                                        </p:tgtEl>
                                        <p:attrNameLst>
                                          <p:attrName>style.visibility</p:attrName>
                                        </p:attrNameLst>
                                      </p:cBhvr>
                                      <p:to>
                                        <p:strVal val="visible"/>
                                      </p:to>
                                    </p:set>
                                    <p:anim calcmode="lin" valueType="num">
                                      <p:cBhvr>
                                        <p:cTn id="61" dur="500" fill="hold"/>
                                        <p:tgtEl>
                                          <p:spTgt spid="459"/>
                                        </p:tgtEl>
                                        <p:attrNameLst>
                                          <p:attrName>ppt_x</p:attrName>
                                        </p:attrNameLst>
                                      </p:cBhvr>
                                      <p:tavLst>
                                        <p:tav tm="0">
                                          <p:val>
                                            <p:strVal val="1+#ppt_w/2"/>
                                          </p:val>
                                        </p:tav>
                                        <p:tav tm="100000">
                                          <p:val>
                                            <p:strVal val="#ppt_x"/>
                                          </p:val>
                                        </p:tav>
                                      </p:tavLst>
                                    </p:anim>
                                    <p:anim calcmode="lin" valueType="num">
                                      <p:cBhvr>
                                        <p:cTn id="62" dur="500" fill="hold"/>
                                        <p:tgtEl>
                                          <p:spTgt spid="459"/>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nodeType="clickEffect" presetClass="entr" presetSubtype="2" presetID="2" grpId="11" fill="hold">
                                  <p:stCondLst>
                                    <p:cond delay="0"/>
                                  </p:stCondLst>
                                  <p:iterate type="el" backwards="0">
                                    <p:tmAbs val="0"/>
                                  </p:iterate>
                                  <p:childTnLst>
                                    <p:set>
                                      <p:cBhvr>
                                        <p:cTn id="66" fill="hold"/>
                                        <p:tgtEl>
                                          <p:spTgt spid="460"/>
                                        </p:tgtEl>
                                        <p:attrNameLst>
                                          <p:attrName>style.visibility</p:attrName>
                                        </p:attrNameLst>
                                      </p:cBhvr>
                                      <p:to>
                                        <p:strVal val="visible"/>
                                      </p:to>
                                    </p:set>
                                    <p:anim calcmode="lin" valueType="num">
                                      <p:cBhvr>
                                        <p:cTn id="67" dur="500" fill="hold"/>
                                        <p:tgtEl>
                                          <p:spTgt spid="460"/>
                                        </p:tgtEl>
                                        <p:attrNameLst>
                                          <p:attrName>ppt_x</p:attrName>
                                        </p:attrNameLst>
                                      </p:cBhvr>
                                      <p:tavLst>
                                        <p:tav tm="0">
                                          <p:val>
                                            <p:strVal val="1+#ppt_w/2"/>
                                          </p:val>
                                        </p:tav>
                                        <p:tav tm="100000">
                                          <p:val>
                                            <p:strVal val="#ppt_x"/>
                                          </p:val>
                                        </p:tav>
                                      </p:tavLst>
                                    </p:anim>
                                    <p:anim calcmode="lin" valueType="num">
                                      <p:cBhvr>
                                        <p:cTn id="68" dur="500" fill="hold"/>
                                        <p:tgtEl>
                                          <p:spTgt spid="460"/>
                                        </p:tgtEl>
                                        <p:attrNameLst>
                                          <p:attrName>ppt_y</p:attrName>
                                        </p:attrNameLst>
                                      </p:cBhvr>
                                      <p:tavLst>
                                        <p:tav tm="0">
                                          <p:val>
                                            <p:strVal val="#ppt_y"/>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nodeType="clickEffect" presetClass="entr" presetSubtype="2" presetID="2" grpId="12" fill="hold">
                                  <p:stCondLst>
                                    <p:cond delay="0"/>
                                  </p:stCondLst>
                                  <p:iterate type="el" backwards="0">
                                    <p:tmAbs val="0"/>
                                  </p:iterate>
                                  <p:childTnLst>
                                    <p:set>
                                      <p:cBhvr>
                                        <p:cTn id="72" fill="hold"/>
                                        <p:tgtEl>
                                          <p:spTgt spid="461"/>
                                        </p:tgtEl>
                                        <p:attrNameLst>
                                          <p:attrName>style.visibility</p:attrName>
                                        </p:attrNameLst>
                                      </p:cBhvr>
                                      <p:to>
                                        <p:strVal val="visible"/>
                                      </p:to>
                                    </p:set>
                                    <p:anim calcmode="lin" valueType="num">
                                      <p:cBhvr>
                                        <p:cTn id="73" dur="500" fill="hold"/>
                                        <p:tgtEl>
                                          <p:spTgt spid="461"/>
                                        </p:tgtEl>
                                        <p:attrNameLst>
                                          <p:attrName>ppt_x</p:attrName>
                                        </p:attrNameLst>
                                      </p:cBhvr>
                                      <p:tavLst>
                                        <p:tav tm="0">
                                          <p:val>
                                            <p:strVal val="1+#ppt_w/2"/>
                                          </p:val>
                                        </p:tav>
                                        <p:tav tm="100000">
                                          <p:val>
                                            <p:strVal val="#ppt_x"/>
                                          </p:val>
                                        </p:tav>
                                      </p:tavLst>
                                    </p:anim>
                                    <p:anim calcmode="lin" valueType="num">
                                      <p:cBhvr>
                                        <p:cTn id="74" dur="500" fill="hold"/>
                                        <p:tgtEl>
                                          <p:spTgt spid="461"/>
                                        </p:tgtEl>
                                        <p:attrNameLst>
                                          <p:attrName>ppt_y</p:attrName>
                                        </p:attrNameLst>
                                      </p:cBhvr>
                                      <p:tavLst>
                                        <p:tav tm="0">
                                          <p:val>
                                            <p:strVal val="#ppt_y"/>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nodeType="clickEffect" presetClass="entr" presetSubtype="0" presetID="1" grpId="13" fill="hold">
                                  <p:stCondLst>
                                    <p:cond delay="0"/>
                                  </p:stCondLst>
                                  <p:iterate type="el" backwards="0">
                                    <p:tmAbs val="0"/>
                                  </p:iterate>
                                  <p:childTnLst>
                                    <p:set>
                                      <p:cBhvr>
                                        <p:cTn id="78" fill="hold"/>
                                        <p:tgtEl>
                                          <p:spTgt spid="46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51" grpId="2"/>
      <p:bldP build="whole" bldLvl="1" animBg="1" rev="0" advAuto="0" spid="463" grpId="13"/>
      <p:bldP build="whole" bldLvl="1" animBg="1" rev="0" advAuto="0" spid="458" grpId="9"/>
      <p:bldP build="whole" bldLvl="1" animBg="1" rev="0" advAuto="0" spid="459" grpId="10"/>
      <p:bldP build="whole" bldLvl="1" animBg="1" rev="0" advAuto="0" spid="454" grpId="5"/>
      <p:bldP build="whole" bldLvl="1" animBg="1" rev="0" advAuto="0" spid="457" grpId="8"/>
      <p:bldP build="whole" bldLvl="1" animBg="1" rev="0" advAuto="0" spid="450" grpId="1"/>
      <p:bldP build="whole" bldLvl="1" animBg="1" rev="0" advAuto="0" spid="456" grpId="7"/>
      <p:bldP build="whole" bldLvl="1" animBg="1" rev="0" advAuto="0" spid="455" grpId="6"/>
      <p:bldP build="whole" bldLvl="1" animBg="1" rev="0" advAuto="0" spid="453" grpId="4"/>
      <p:bldP build="whole" bldLvl="1" animBg="1" rev="0" advAuto="0" spid="461" grpId="12"/>
      <p:bldP build="whole" bldLvl="1" animBg="1" rev="0" advAuto="0" spid="460" grpId="11"/>
      <p:bldP build="whole" bldLvl="1" animBg="1" rev="0" advAuto="0" spid="452" grpId="3"/>
    </p:bldLst>
  </p:timing>
</p:sld>
</file>

<file path=ppt/slides/slide4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65" name="Shape 465"/>
          <p:cNvSpPr/>
          <p:nvPr/>
        </p:nvSpPr>
        <p:spPr>
          <a:xfrm>
            <a:off x="344848" y="6343650"/>
            <a:ext cx="1004167" cy="4978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lgn="ctr">
              <a:defRPr sz="1800"/>
            </a:pPr>
            <a:r>
              <a:rPr b="1" sz="1400">
                <a:solidFill>
                  <a:srgbClr val="CC3300"/>
                </a:solidFill>
                <a:latin typeface="Trebuchet MS"/>
                <a:ea typeface="Trebuchet MS"/>
                <a:cs typeface="Trebuchet MS"/>
                <a:sym typeface="Trebuchet MS"/>
              </a:rPr>
              <a:t>Capítulo 5</a:t>
            </a:r>
            <a:endParaRPr b="1" sz="1400">
              <a:solidFill>
                <a:srgbClr val="CC3300"/>
              </a:solidFill>
              <a:latin typeface="Trebuchet MS"/>
              <a:ea typeface="Trebuchet MS"/>
              <a:cs typeface="Trebuchet MS"/>
              <a:sym typeface="Trebuchet MS"/>
            </a:endParaRPr>
          </a:p>
          <a:p>
            <a:pPr lvl="0" algn="ctr">
              <a:lnSpc>
                <a:spcPct val="95000"/>
              </a:lnSpc>
              <a:defRPr sz="1800"/>
            </a:pPr>
            <a:r>
              <a:rPr b="1" sz="1400">
                <a:solidFill>
                  <a:srgbClr val="CC3300"/>
                </a:solidFill>
                <a:latin typeface="Trebuchet MS"/>
                <a:ea typeface="Trebuchet MS"/>
                <a:cs typeface="Trebuchet MS"/>
                <a:sym typeface="Trebuchet MS"/>
              </a:rPr>
              <a:t>47 of 50</a:t>
            </a:r>
          </a:p>
        </p:txBody>
      </p:sp>
      <p:pic>
        <p:nvPicPr>
          <p:cNvPr id="466" name="red-header.png" descr="red-header"/>
          <p:cNvPicPr/>
          <p:nvPr/>
        </p:nvPicPr>
        <p:blipFill>
          <a:blip r:embed="rId2">
            <a:extLst/>
          </a:blip>
          <a:stretch>
            <a:fillRect/>
          </a:stretch>
        </p:blipFill>
        <p:spPr>
          <a:xfrm>
            <a:off x="1587" y="0"/>
            <a:ext cx="9142413" cy="1447800"/>
          </a:xfrm>
          <a:prstGeom prst="rect">
            <a:avLst/>
          </a:prstGeom>
          <a:ln w="12700">
            <a:miter lim="400000"/>
          </a:ln>
        </p:spPr>
      </p:pic>
      <p:pic>
        <p:nvPicPr>
          <p:cNvPr id="467" name="next slide.png" descr="next slide"/>
          <p:cNvPicPr/>
          <p:nvPr/>
        </p:nvPicPr>
        <p:blipFill>
          <a:blip r:embed="rId3">
            <a:extLst/>
          </a:blip>
          <a:stretch>
            <a:fillRect/>
          </a:stretch>
        </p:blipFill>
        <p:spPr>
          <a:xfrm>
            <a:off x="7467600" y="5797550"/>
            <a:ext cx="1600200" cy="457200"/>
          </a:xfrm>
          <a:prstGeom prst="rect">
            <a:avLst/>
          </a:prstGeom>
          <a:ln w="12700">
            <a:miter lim="400000"/>
          </a:ln>
        </p:spPr>
      </p:pic>
      <p:pic>
        <p:nvPicPr>
          <p:cNvPr id="468" name="slide 47 titletext1a.png" descr="slide 47 titletext1a"/>
          <p:cNvPicPr/>
          <p:nvPr/>
        </p:nvPicPr>
        <p:blipFill>
          <a:blip r:embed="rId4">
            <a:extLst/>
          </a:blip>
          <a:stretch>
            <a:fillRect/>
          </a:stretch>
        </p:blipFill>
        <p:spPr>
          <a:xfrm>
            <a:off x="311150" y="1381125"/>
            <a:ext cx="7529513" cy="419100"/>
          </a:xfrm>
          <a:prstGeom prst="rect">
            <a:avLst/>
          </a:prstGeom>
          <a:ln w="12700">
            <a:miter lim="400000"/>
          </a:ln>
        </p:spPr>
      </p:pic>
      <p:sp>
        <p:nvSpPr>
          <p:cNvPr id="469" name="Shape 469"/>
          <p:cNvSpPr/>
          <p:nvPr/>
        </p:nvSpPr>
        <p:spPr>
          <a:xfrm>
            <a:off x="1681162" y="2370560"/>
            <a:ext cx="3445853" cy="3002705"/>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p>
            <a:pPr lvl="0">
              <a:lnSpc>
                <a:spcPct val="125000"/>
              </a:lnSpc>
              <a:defRPr sz="1800"/>
            </a:pPr>
            <a:r>
              <a:rPr>
                <a:solidFill>
                  <a:srgbClr val="FF3300"/>
                </a:solidFill>
              </a:rPr>
              <a:t>la Navidad, las Navidades        </a:t>
            </a:r>
            <a:endParaRPr>
              <a:solidFill>
                <a:srgbClr val="FF3300"/>
              </a:solidFill>
            </a:endParaRPr>
          </a:p>
          <a:p>
            <a:pPr lvl="0">
              <a:lnSpc>
                <a:spcPct val="125000"/>
              </a:lnSpc>
              <a:defRPr sz="1800"/>
            </a:pPr>
            <a:r>
              <a:rPr>
                <a:solidFill>
                  <a:srgbClr val="FF3300"/>
                </a:solidFill>
              </a:rPr>
              <a:t>la Nochebuena                           </a:t>
            </a:r>
            <a:endParaRPr>
              <a:solidFill>
                <a:srgbClr val="FF3300"/>
              </a:solidFill>
            </a:endParaRPr>
          </a:p>
          <a:p>
            <a:pPr lvl="0">
              <a:lnSpc>
                <a:spcPct val="125000"/>
              </a:lnSpc>
              <a:defRPr sz="1800"/>
            </a:pPr>
            <a:r>
              <a:rPr>
                <a:solidFill>
                  <a:srgbClr val="FF3300"/>
                </a:solidFill>
              </a:rPr>
              <a:t>la chimenea                                </a:t>
            </a:r>
            <a:endParaRPr>
              <a:solidFill>
                <a:srgbClr val="FF3300"/>
              </a:solidFill>
            </a:endParaRPr>
          </a:p>
          <a:p>
            <a:pPr lvl="0">
              <a:lnSpc>
                <a:spcPct val="125000"/>
              </a:lnSpc>
              <a:defRPr sz="1800"/>
            </a:pPr>
            <a:r>
              <a:rPr>
                <a:solidFill>
                  <a:srgbClr val="FF3300"/>
                </a:solidFill>
              </a:rPr>
              <a:t>un aguinaldo                               </a:t>
            </a:r>
            <a:endParaRPr>
              <a:solidFill>
                <a:srgbClr val="FF3300"/>
              </a:solidFill>
            </a:endParaRPr>
          </a:p>
          <a:p>
            <a:pPr lvl="0">
              <a:lnSpc>
                <a:spcPct val="125000"/>
              </a:lnSpc>
              <a:defRPr sz="1800"/>
            </a:pPr>
            <a:r>
              <a:rPr>
                <a:solidFill>
                  <a:srgbClr val="FF3300"/>
                </a:solidFill>
              </a:rPr>
              <a:t>los Reyes Magos                        </a:t>
            </a:r>
            <a:endParaRPr>
              <a:solidFill>
                <a:srgbClr val="FF3300"/>
              </a:solidFill>
            </a:endParaRPr>
          </a:p>
          <a:p>
            <a:pPr lvl="0">
              <a:lnSpc>
                <a:spcPct val="125000"/>
              </a:lnSpc>
              <a:defRPr sz="1800"/>
            </a:pPr>
            <a:r>
              <a:rPr>
                <a:solidFill>
                  <a:srgbClr val="FF3300"/>
                </a:solidFill>
              </a:rPr>
              <a:t>el camello                                 </a:t>
            </a:r>
            <a:endParaRPr>
              <a:solidFill>
                <a:srgbClr val="FF3300"/>
              </a:solidFill>
            </a:endParaRPr>
          </a:p>
          <a:p>
            <a:pPr lvl="0">
              <a:lnSpc>
                <a:spcPct val="125000"/>
              </a:lnSpc>
              <a:defRPr sz="1800"/>
            </a:pPr>
            <a:r>
              <a:rPr>
                <a:solidFill>
                  <a:srgbClr val="FF3300"/>
                </a:solidFill>
              </a:rPr>
              <a:t>la paja                                        </a:t>
            </a:r>
            <a:endParaRPr>
              <a:solidFill>
                <a:srgbClr val="FF3300"/>
              </a:solidFill>
            </a:endParaRPr>
          </a:p>
          <a:p>
            <a:pPr lvl="0">
              <a:lnSpc>
                <a:spcPct val="125000"/>
              </a:lnSpc>
              <a:defRPr sz="1800"/>
            </a:pPr>
            <a:r>
              <a:rPr>
                <a:solidFill>
                  <a:srgbClr val="FF3300"/>
                </a:solidFill>
              </a:rPr>
              <a:t>el árbol de Navidad                    </a:t>
            </a:r>
            <a:endParaRPr>
              <a:solidFill>
                <a:srgbClr val="FF3300"/>
              </a:solidFill>
            </a:endParaRPr>
          </a:p>
          <a:p>
            <a:pPr lvl="0">
              <a:lnSpc>
                <a:spcPct val="125000"/>
              </a:lnSpc>
              <a:defRPr sz="1800"/>
            </a:pPr>
            <a:r>
              <a:rPr>
                <a:solidFill>
                  <a:srgbClr val="FF3300"/>
                </a:solidFill>
              </a:rPr>
              <a:t>decorar</a:t>
            </a:r>
            <a:r>
              <a:t>                                        </a:t>
            </a:r>
          </a:p>
        </p:txBody>
      </p:sp>
      <p:sp>
        <p:nvSpPr>
          <p:cNvPr id="470" name="Shape 470"/>
          <p:cNvSpPr/>
          <p:nvPr/>
        </p:nvSpPr>
        <p:spPr>
          <a:xfrm>
            <a:off x="4815942" y="2170112"/>
            <a:ext cx="1132953" cy="350662"/>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gn="ctr">
              <a:defRPr sz="1800"/>
            </a:lvl1pPr>
          </a:lstStyle>
          <a:p>
            <a:pPr lvl="0"/>
            <a:r>
              <a:t>Christmas</a:t>
            </a:r>
          </a:p>
        </p:txBody>
      </p:sp>
      <p:sp>
        <p:nvSpPr>
          <p:cNvPr id="471" name="Shape 471"/>
          <p:cNvSpPr/>
          <p:nvPr/>
        </p:nvSpPr>
        <p:spPr>
          <a:xfrm>
            <a:off x="4827737" y="2551112"/>
            <a:ext cx="1590376" cy="350662"/>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gn="ctr">
              <a:defRPr sz="1800"/>
            </a:lvl1pPr>
          </a:lstStyle>
          <a:p>
            <a:pPr lvl="0"/>
            <a:r>
              <a:t>Christmas Eve</a:t>
            </a:r>
          </a:p>
        </p:txBody>
      </p:sp>
      <p:sp>
        <p:nvSpPr>
          <p:cNvPr id="472" name="Shape 472"/>
          <p:cNvSpPr/>
          <p:nvPr/>
        </p:nvSpPr>
        <p:spPr>
          <a:xfrm>
            <a:off x="4853075" y="2938462"/>
            <a:ext cx="968200" cy="350662"/>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gn="ctr">
              <a:defRPr sz="1800"/>
            </a:lvl1pPr>
          </a:lstStyle>
          <a:p>
            <a:pPr lvl="0"/>
            <a:r>
              <a:t>fireplace</a:t>
            </a:r>
          </a:p>
        </p:txBody>
      </p:sp>
      <p:sp>
        <p:nvSpPr>
          <p:cNvPr id="473" name="Shape 473"/>
          <p:cNvSpPr/>
          <p:nvPr/>
        </p:nvSpPr>
        <p:spPr>
          <a:xfrm>
            <a:off x="4851581" y="3317875"/>
            <a:ext cx="1501413" cy="350662"/>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gn="ctr">
              <a:defRPr sz="1800"/>
            </a:lvl1pPr>
          </a:lstStyle>
          <a:p>
            <a:pPr lvl="0"/>
            <a:r>
              <a:t>Christmas gift</a:t>
            </a:r>
          </a:p>
        </p:txBody>
      </p:sp>
      <p:sp>
        <p:nvSpPr>
          <p:cNvPr id="474" name="Shape 474"/>
          <p:cNvSpPr/>
          <p:nvPr/>
        </p:nvSpPr>
        <p:spPr>
          <a:xfrm>
            <a:off x="4866885" y="3694112"/>
            <a:ext cx="2158192" cy="350662"/>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gn="ctr">
              <a:defRPr sz="1800"/>
            </a:lvl1pPr>
          </a:lstStyle>
          <a:p>
            <a:pPr lvl="0"/>
            <a:r>
              <a:t>the Three Wise Men</a:t>
            </a:r>
          </a:p>
        </p:txBody>
      </p:sp>
      <p:sp>
        <p:nvSpPr>
          <p:cNvPr id="475" name="Shape 475"/>
          <p:cNvSpPr/>
          <p:nvPr/>
        </p:nvSpPr>
        <p:spPr>
          <a:xfrm>
            <a:off x="4822255" y="4073525"/>
            <a:ext cx="713927" cy="350662"/>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gn="ctr">
              <a:defRPr sz="1800"/>
            </a:lvl1pPr>
          </a:lstStyle>
          <a:p>
            <a:pPr lvl="0"/>
            <a:r>
              <a:t>camel</a:t>
            </a:r>
          </a:p>
        </p:txBody>
      </p:sp>
      <p:sp>
        <p:nvSpPr>
          <p:cNvPr id="476" name="Shape 476"/>
          <p:cNvSpPr/>
          <p:nvPr/>
        </p:nvSpPr>
        <p:spPr>
          <a:xfrm>
            <a:off x="4859623" y="4459287"/>
            <a:ext cx="650304" cy="350662"/>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gn="ctr">
              <a:defRPr sz="1800"/>
            </a:lvl1pPr>
          </a:lstStyle>
          <a:p>
            <a:pPr lvl="0"/>
            <a:r>
              <a:t>straw</a:t>
            </a:r>
          </a:p>
        </p:txBody>
      </p:sp>
      <p:sp>
        <p:nvSpPr>
          <p:cNvPr id="477" name="Shape 477"/>
          <p:cNvSpPr/>
          <p:nvPr/>
        </p:nvSpPr>
        <p:spPr>
          <a:xfrm>
            <a:off x="4810275" y="4840287"/>
            <a:ext cx="1590375" cy="350662"/>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gn="ctr">
              <a:defRPr sz="1800"/>
            </a:lvl1pPr>
          </a:lstStyle>
          <a:p>
            <a:pPr lvl="0"/>
            <a:r>
              <a:t>Christmas tree</a:t>
            </a:r>
          </a:p>
        </p:txBody>
      </p:sp>
      <p:sp>
        <p:nvSpPr>
          <p:cNvPr id="478" name="Shape 478"/>
          <p:cNvSpPr/>
          <p:nvPr/>
        </p:nvSpPr>
        <p:spPr>
          <a:xfrm>
            <a:off x="4818776" y="5219700"/>
            <a:ext cx="1311435" cy="350662"/>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gn="ctr">
              <a:defRPr sz="1800"/>
            </a:lvl1pPr>
          </a:lstStyle>
          <a:p>
            <a:pPr lvl="0"/>
            <a:r>
              <a:t>to decorate </a:t>
            </a:r>
          </a:p>
        </p:txBody>
      </p:sp>
      <p:pic>
        <p:nvPicPr>
          <p:cNvPr id="479" name="vocabulario.png" descr="vocabulario"/>
          <p:cNvPicPr/>
          <p:nvPr/>
        </p:nvPicPr>
        <p:blipFill>
          <a:blip r:embed="rId5">
            <a:extLst/>
          </a:blip>
          <a:stretch>
            <a:fillRect/>
          </a:stretch>
        </p:blipFill>
        <p:spPr>
          <a:xfrm>
            <a:off x="1814512" y="609600"/>
            <a:ext cx="2273301" cy="368300"/>
          </a:xfrm>
          <a:prstGeom prst="rect">
            <a:avLst/>
          </a:prstGeom>
          <a:ln w="12700">
            <a:miter lim="400000"/>
          </a:ln>
        </p:spPr>
      </p:pic>
    </p:spTree>
  </p:cSld>
  <p:clrMapOvr>
    <a:masterClrMapping/>
  </p:clrMapOvr>
  <p:transition spd="fast"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2" presetID="2" grpId="1" fill="hold">
                                  <p:stCondLst>
                                    <p:cond delay="0"/>
                                  </p:stCondLst>
                                  <p:iterate type="el" backwards="0">
                                    <p:tmAbs val="0"/>
                                  </p:iterate>
                                  <p:childTnLst>
                                    <p:set>
                                      <p:cBhvr>
                                        <p:cTn id="6" fill="hold"/>
                                        <p:tgtEl>
                                          <p:spTgt spid="470"/>
                                        </p:tgtEl>
                                        <p:attrNameLst>
                                          <p:attrName>style.visibility</p:attrName>
                                        </p:attrNameLst>
                                      </p:cBhvr>
                                      <p:to>
                                        <p:strVal val="visible"/>
                                      </p:to>
                                    </p:set>
                                    <p:anim calcmode="lin" valueType="num">
                                      <p:cBhvr>
                                        <p:cTn id="7" dur="500" fill="hold"/>
                                        <p:tgtEl>
                                          <p:spTgt spid="470"/>
                                        </p:tgtEl>
                                        <p:attrNameLst>
                                          <p:attrName>ppt_x</p:attrName>
                                        </p:attrNameLst>
                                      </p:cBhvr>
                                      <p:tavLst>
                                        <p:tav tm="0">
                                          <p:val>
                                            <p:strVal val="1+#ppt_w/2"/>
                                          </p:val>
                                        </p:tav>
                                        <p:tav tm="100000">
                                          <p:val>
                                            <p:strVal val="#ppt_x"/>
                                          </p:val>
                                        </p:tav>
                                      </p:tavLst>
                                    </p:anim>
                                    <p:anim calcmode="lin" valueType="num">
                                      <p:cBhvr>
                                        <p:cTn id="8" dur="500" fill="hold"/>
                                        <p:tgtEl>
                                          <p:spTgt spid="47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nodeType="clickEffect" presetClass="entr" presetSubtype="2" presetID="2" grpId="2" fill="hold">
                                  <p:stCondLst>
                                    <p:cond delay="0"/>
                                  </p:stCondLst>
                                  <p:iterate type="el" backwards="0">
                                    <p:tmAbs val="0"/>
                                  </p:iterate>
                                  <p:childTnLst>
                                    <p:set>
                                      <p:cBhvr>
                                        <p:cTn id="12" fill="hold"/>
                                        <p:tgtEl>
                                          <p:spTgt spid="471"/>
                                        </p:tgtEl>
                                        <p:attrNameLst>
                                          <p:attrName>style.visibility</p:attrName>
                                        </p:attrNameLst>
                                      </p:cBhvr>
                                      <p:to>
                                        <p:strVal val="visible"/>
                                      </p:to>
                                    </p:set>
                                    <p:anim calcmode="lin" valueType="num">
                                      <p:cBhvr>
                                        <p:cTn id="13" dur="500" fill="hold"/>
                                        <p:tgtEl>
                                          <p:spTgt spid="471"/>
                                        </p:tgtEl>
                                        <p:attrNameLst>
                                          <p:attrName>ppt_x</p:attrName>
                                        </p:attrNameLst>
                                      </p:cBhvr>
                                      <p:tavLst>
                                        <p:tav tm="0">
                                          <p:val>
                                            <p:strVal val="1+#ppt_w/2"/>
                                          </p:val>
                                        </p:tav>
                                        <p:tav tm="100000">
                                          <p:val>
                                            <p:strVal val="#ppt_x"/>
                                          </p:val>
                                        </p:tav>
                                      </p:tavLst>
                                    </p:anim>
                                    <p:anim calcmode="lin" valueType="num">
                                      <p:cBhvr>
                                        <p:cTn id="14" dur="500" fill="hold"/>
                                        <p:tgtEl>
                                          <p:spTgt spid="471"/>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nodeType="clickEffect" presetClass="entr" presetSubtype="2" presetID="2" grpId="3" fill="hold">
                                  <p:stCondLst>
                                    <p:cond delay="0"/>
                                  </p:stCondLst>
                                  <p:iterate type="el" backwards="0">
                                    <p:tmAbs val="0"/>
                                  </p:iterate>
                                  <p:childTnLst>
                                    <p:set>
                                      <p:cBhvr>
                                        <p:cTn id="18" fill="hold"/>
                                        <p:tgtEl>
                                          <p:spTgt spid="472"/>
                                        </p:tgtEl>
                                        <p:attrNameLst>
                                          <p:attrName>style.visibility</p:attrName>
                                        </p:attrNameLst>
                                      </p:cBhvr>
                                      <p:to>
                                        <p:strVal val="visible"/>
                                      </p:to>
                                    </p:set>
                                    <p:anim calcmode="lin" valueType="num">
                                      <p:cBhvr>
                                        <p:cTn id="19" dur="500" fill="hold"/>
                                        <p:tgtEl>
                                          <p:spTgt spid="472"/>
                                        </p:tgtEl>
                                        <p:attrNameLst>
                                          <p:attrName>ppt_x</p:attrName>
                                        </p:attrNameLst>
                                      </p:cBhvr>
                                      <p:tavLst>
                                        <p:tav tm="0">
                                          <p:val>
                                            <p:strVal val="1+#ppt_w/2"/>
                                          </p:val>
                                        </p:tav>
                                        <p:tav tm="100000">
                                          <p:val>
                                            <p:strVal val="#ppt_x"/>
                                          </p:val>
                                        </p:tav>
                                      </p:tavLst>
                                    </p:anim>
                                    <p:anim calcmode="lin" valueType="num">
                                      <p:cBhvr>
                                        <p:cTn id="20" dur="500" fill="hold"/>
                                        <p:tgtEl>
                                          <p:spTgt spid="472"/>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nodeType="clickEffect" presetClass="entr" presetSubtype="2" presetID="2" grpId="4" fill="hold">
                                  <p:stCondLst>
                                    <p:cond delay="0"/>
                                  </p:stCondLst>
                                  <p:iterate type="el" backwards="0">
                                    <p:tmAbs val="0"/>
                                  </p:iterate>
                                  <p:childTnLst>
                                    <p:set>
                                      <p:cBhvr>
                                        <p:cTn id="24" fill="hold"/>
                                        <p:tgtEl>
                                          <p:spTgt spid="473"/>
                                        </p:tgtEl>
                                        <p:attrNameLst>
                                          <p:attrName>style.visibility</p:attrName>
                                        </p:attrNameLst>
                                      </p:cBhvr>
                                      <p:to>
                                        <p:strVal val="visible"/>
                                      </p:to>
                                    </p:set>
                                    <p:anim calcmode="lin" valueType="num">
                                      <p:cBhvr>
                                        <p:cTn id="25" dur="500" fill="hold"/>
                                        <p:tgtEl>
                                          <p:spTgt spid="473"/>
                                        </p:tgtEl>
                                        <p:attrNameLst>
                                          <p:attrName>ppt_x</p:attrName>
                                        </p:attrNameLst>
                                      </p:cBhvr>
                                      <p:tavLst>
                                        <p:tav tm="0">
                                          <p:val>
                                            <p:strVal val="1+#ppt_w/2"/>
                                          </p:val>
                                        </p:tav>
                                        <p:tav tm="100000">
                                          <p:val>
                                            <p:strVal val="#ppt_x"/>
                                          </p:val>
                                        </p:tav>
                                      </p:tavLst>
                                    </p:anim>
                                    <p:anim calcmode="lin" valueType="num">
                                      <p:cBhvr>
                                        <p:cTn id="26" dur="500" fill="hold"/>
                                        <p:tgtEl>
                                          <p:spTgt spid="473"/>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nodeType="clickEffect" presetClass="entr" presetSubtype="2" presetID="2" grpId="5" fill="hold">
                                  <p:stCondLst>
                                    <p:cond delay="0"/>
                                  </p:stCondLst>
                                  <p:iterate type="el" backwards="0">
                                    <p:tmAbs val="0"/>
                                  </p:iterate>
                                  <p:childTnLst>
                                    <p:set>
                                      <p:cBhvr>
                                        <p:cTn id="30" fill="hold"/>
                                        <p:tgtEl>
                                          <p:spTgt spid="474"/>
                                        </p:tgtEl>
                                        <p:attrNameLst>
                                          <p:attrName>style.visibility</p:attrName>
                                        </p:attrNameLst>
                                      </p:cBhvr>
                                      <p:to>
                                        <p:strVal val="visible"/>
                                      </p:to>
                                    </p:set>
                                    <p:anim calcmode="lin" valueType="num">
                                      <p:cBhvr>
                                        <p:cTn id="31" dur="500" fill="hold"/>
                                        <p:tgtEl>
                                          <p:spTgt spid="474"/>
                                        </p:tgtEl>
                                        <p:attrNameLst>
                                          <p:attrName>ppt_x</p:attrName>
                                        </p:attrNameLst>
                                      </p:cBhvr>
                                      <p:tavLst>
                                        <p:tav tm="0">
                                          <p:val>
                                            <p:strVal val="1+#ppt_w/2"/>
                                          </p:val>
                                        </p:tav>
                                        <p:tav tm="100000">
                                          <p:val>
                                            <p:strVal val="#ppt_x"/>
                                          </p:val>
                                        </p:tav>
                                      </p:tavLst>
                                    </p:anim>
                                    <p:anim calcmode="lin" valueType="num">
                                      <p:cBhvr>
                                        <p:cTn id="32" dur="500" fill="hold"/>
                                        <p:tgtEl>
                                          <p:spTgt spid="474"/>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nodeType="clickEffect" presetClass="entr" presetSubtype="2" presetID="2" grpId="6" fill="hold">
                                  <p:stCondLst>
                                    <p:cond delay="0"/>
                                  </p:stCondLst>
                                  <p:iterate type="el" backwards="0">
                                    <p:tmAbs val="0"/>
                                  </p:iterate>
                                  <p:childTnLst>
                                    <p:set>
                                      <p:cBhvr>
                                        <p:cTn id="36" fill="hold"/>
                                        <p:tgtEl>
                                          <p:spTgt spid="475"/>
                                        </p:tgtEl>
                                        <p:attrNameLst>
                                          <p:attrName>style.visibility</p:attrName>
                                        </p:attrNameLst>
                                      </p:cBhvr>
                                      <p:to>
                                        <p:strVal val="visible"/>
                                      </p:to>
                                    </p:set>
                                    <p:anim calcmode="lin" valueType="num">
                                      <p:cBhvr>
                                        <p:cTn id="37" dur="500" fill="hold"/>
                                        <p:tgtEl>
                                          <p:spTgt spid="475"/>
                                        </p:tgtEl>
                                        <p:attrNameLst>
                                          <p:attrName>ppt_x</p:attrName>
                                        </p:attrNameLst>
                                      </p:cBhvr>
                                      <p:tavLst>
                                        <p:tav tm="0">
                                          <p:val>
                                            <p:strVal val="1+#ppt_w/2"/>
                                          </p:val>
                                        </p:tav>
                                        <p:tav tm="100000">
                                          <p:val>
                                            <p:strVal val="#ppt_x"/>
                                          </p:val>
                                        </p:tav>
                                      </p:tavLst>
                                    </p:anim>
                                    <p:anim calcmode="lin" valueType="num">
                                      <p:cBhvr>
                                        <p:cTn id="38" dur="500" fill="hold"/>
                                        <p:tgtEl>
                                          <p:spTgt spid="475"/>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nodeType="clickEffect" presetClass="entr" presetSubtype="2" presetID="2" grpId="7" fill="hold">
                                  <p:stCondLst>
                                    <p:cond delay="0"/>
                                  </p:stCondLst>
                                  <p:iterate type="el" backwards="0">
                                    <p:tmAbs val="0"/>
                                  </p:iterate>
                                  <p:childTnLst>
                                    <p:set>
                                      <p:cBhvr>
                                        <p:cTn id="42" fill="hold"/>
                                        <p:tgtEl>
                                          <p:spTgt spid="476"/>
                                        </p:tgtEl>
                                        <p:attrNameLst>
                                          <p:attrName>style.visibility</p:attrName>
                                        </p:attrNameLst>
                                      </p:cBhvr>
                                      <p:to>
                                        <p:strVal val="visible"/>
                                      </p:to>
                                    </p:set>
                                    <p:anim calcmode="lin" valueType="num">
                                      <p:cBhvr>
                                        <p:cTn id="43" dur="500" fill="hold"/>
                                        <p:tgtEl>
                                          <p:spTgt spid="476"/>
                                        </p:tgtEl>
                                        <p:attrNameLst>
                                          <p:attrName>ppt_x</p:attrName>
                                        </p:attrNameLst>
                                      </p:cBhvr>
                                      <p:tavLst>
                                        <p:tav tm="0">
                                          <p:val>
                                            <p:strVal val="1+#ppt_w/2"/>
                                          </p:val>
                                        </p:tav>
                                        <p:tav tm="100000">
                                          <p:val>
                                            <p:strVal val="#ppt_x"/>
                                          </p:val>
                                        </p:tav>
                                      </p:tavLst>
                                    </p:anim>
                                    <p:anim calcmode="lin" valueType="num">
                                      <p:cBhvr>
                                        <p:cTn id="44" dur="500" fill="hold"/>
                                        <p:tgtEl>
                                          <p:spTgt spid="476"/>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nodeType="clickEffect" presetClass="entr" presetSubtype="2" presetID="2" grpId="8" fill="hold">
                                  <p:stCondLst>
                                    <p:cond delay="0"/>
                                  </p:stCondLst>
                                  <p:iterate type="el" backwards="0">
                                    <p:tmAbs val="0"/>
                                  </p:iterate>
                                  <p:childTnLst>
                                    <p:set>
                                      <p:cBhvr>
                                        <p:cTn id="48" fill="hold"/>
                                        <p:tgtEl>
                                          <p:spTgt spid="477"/>
                                        </p:tgtEl>
                                        <p:attrNameLst>
                                          <p:attrName>style.visibility</p:attrName>
                                        </p:attrNameLst>
                                      </p:cBhvr>
                                      <p:to>
                                        <p:strVal val="visible"/>
                                      </p:to>
                                    </p:set>
                                    <p:anim calcmode="lin" valueType="num">
                                      <p:cBhvr>
                                        <p:cTn id="49" dur="500" fill="hold"/>
                                        <p:tgtEl>
                                          <p:spTgt spid="477"/>
                                        </p:tgtEl>
                                        <p:attrNameLst>
                                          <p:attrName>ppt_x</p:attrName>
                                        </p:attrNameLst>
                                      </p:cBhvr>
                                      <p:tavLst>
                                        <p:tav tm="0">
                                          <p:val>
                                            <p:strVal val="1+#ppt_w/2"/>
                                          </p:val>
                                        </p:tav>
                                        <p:tav tm="100000">
                                          <p:val>
                                            <p:strVal val="#ppt_x"/>
                                          </p:val>
                                        </p:tav>
                                      </p:tavLst>
                                    </p:anim>
                                    <p:anim calcmode="lin" valueType="num">
                                      <p:cBhvr>
                                        <p:cTn id="50" dur="500" fill="hold"/>
                                        <p:tgtEl>
                                          <p:spTgt spid="477"/>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nodeType="clickEffect" presetClass="entr" presetSubtype="2" presetID="2" grpId="9" fill="hold">
                                  <p:stCondLst>
                                    <p:cond delay="0"/>
                                  </p:stCondLst>
                                  <p:iterate type="el" backwards="0">
                                    <p:tmAbs val="0"/>
                                  </p:iterate>
                                  <p:childTnLst>
                                    <p:set>
                                      <p:cBhvr>
                                        <p:cTn id="54" fill="hold"/>
                                        <p:tgtEl>
                                          <p:spTgt spid="478"/>
                                        </p:tgtEl>
                                        <p:attrNameLst>
                                          <p:attrName>style.visibility</p:attrName>
                                        </p:attrNameLst>
                                      </p:cBhvr>
                                      <p:to>
                                        <p:strVal val="visible"/>
                                      </p:to>
                                    </p:set>
                                    <p:anim calcmode="lin" valueType="num">
                                      <p:cBhvr>
                                        <p:cTn id="55" dur="500" fill="hold"/>
                                        <p:tgtEl>
                                          <p:spTgt spid="478"/>
                                        </p:tgtEl>
                                        <p:attrNameLst>
                                          <p:attrName>ppt_x</p:attrName>
                                        </p:attrNameLst>
                                      </p:cBhvr>
                                      <p:tavLst>
                                        <p:tav tm="0">
                                          <p:val>
                                            <p:strVal val="1+#ppt_w/2"/>
                                          </p:val>
                                        </p:tav>
                                        <p:tav tm="100000">
                                          <p:val>
                                            <p:strVal val="#ppt_x"/>
                                          </p:val>
                                        </p:tav>
                                      </p:tavLst>
                                    </p:anim>
                                    <p:anim calcmode="lin" valueType="num">
                                      <p:cBhvr>
                                        <p:cTn id="56" dur="500" fill="hold"/>
                                        <p:tgtEl>
                                          <p:spTgt spid="478"/>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nodeType="clickEffect" presetClass="entr" presetSubtype="0" presetID="1" grpId="10" fill="hold">
                                  <p:stCondLst>
                                    <p:cond delay="0"/>
                                  </p:stCondLst>
                                  <p:iterate type="el" backwards="0">
                                    <p:tmAbs val="0"/>
                                  </p:iterate>
                                  <p:childTnLst>
                                    <p:set>
                                      <p:cBhvr>
                                        <p:cTn id="60" fill="hold"/>
                                        <p:tgtEl>
                                          <p:spTgt spid="46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70" grpId="1"/>
      <p:bldP build="whole" bldLvl="1" animBg="1" rev="0" advAuto="0" spid="472" grpId="3"/>
      <p:bldP build="whole" bldLvl="1" animBg="1" rev="0" advAuto="0" spid="467" grpId="10"/>
      <p:bldP build="whole" bldLvl="1" animBg="1" rev="0" advAuto="0" spid="473" grpId="4"/>
      <p:bldP build="whole" bldLvl="1" animBg="1" rev="0" advAuto="0" spid="474" grpId="5"/>
      <p:bldP build="whole" bldLvl="1" animBg="1" rev="0" advAuto="0" spid="477" grpId="8"/>
      <p:bldP build="whole" bldLvl="1" animBg="1" rev="0" advAuto="0" spid="478" grpId="9"/>
      <p:bldP build="whole" bldLvl="1" animBg="1" rev="0" advAuto="0" spid="475" grpId="6"/>
      <p:bldP build="whole" bldLvl="1" animBg="1" rev="0" advAuto="0" spid="471" grpId="2"/>
      <p:bldP build="whole" bldLvl="1" animBg="1" rev="0" advAuto="0" spid="476" grpId="7"/>
    </p:bldLst>
  </p:timing>
</p:sld>
</file>

<file path=ppt/slides/slide4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81" name="Shape 481"/>
          <p:cNvSpPr/>
          <p:nvPr/>
        </p:nvSpPr>
        <p:spPr>
          <a:xfrm>
            <a:off x="344848" y="6343650"/>
            <a:ext cx="1004167" cy="4978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lgn="ctr">
              <a:defRPr sz="1800"/>
            </a:pPr>
            <a:r>
              <a:rPr b="1" sz="1400">
                <a:solidFill>
                  <a:srgbClr val="CC3300"/>
                </a:solidFill>
                <a:latin typeface="Trebuchet MS"/>
                <a:ea typeface="Trebuchet MS"/>
                <a:cs typeface="Trebuchet MS"/>
                <a:sym typeface="Trebuchet MS"/>
              </a:rPr>
              <a:t>Capítulo 5</a:t>
            </a:r>
            <a:endParaRPr b="1" sz="1400">
              <a:solidFill>
                <a:srgbClr val="CC3300"/>
              </a:solidFill>
              <a:latin typeface="Trebuchet MS"/>
              <a:ea typeface="Trebuchet MS"/>
              <a:cs typeface="Trebuchet MS"/>
              <a:sym typeface="Trebuchet MS"/>
            </a:endParaRPr>
          </a:p>
          <a:p>
            <a:pPr lvl="0" algn="ctr">
              <a:lnSpc>
                <a:spcPct val="95000"/>
              </a:lnSpc>
              <a:defRPr sz="1800"/>
            </a:pPr>
            <a:r>
              <a:rPr b="1" sz="1400">
                <a:solidFill>
                  <a:srgbClr val="CC3300"/>
                </a:solidFill>
                <a:latin typeface="Trebuchet MS"/>
                <a:ea typeface="Trebuchet MS"/>
                <a:cs typeface="Trebuchet MS"/>
                <a:sym typeface="Trebuchet MS"/>
              </a:rPr>
              <a:t>48 of 50</a:t>
            </a:r>
          </a:p>
        </p:txBody>
      </p:sp>
      <p:pic>
        <p:nvPicPr>
          <p:cNvPr id="482" name="red-header.png" descr="red-header"/>
          <p:cNvPicPr/>
          <p:nvPr/>
        </p:nvPicPr>
        <p:blipFill>
          <a:blip r:embed="rId2">
            <a:extLst/>
          </a:blip>
          <a:stretch>
            <a:fillRect/>
          </a:stretch>
        </p:blipFill>
        <p:spPr>
          <a:xfrm>
            <a:off x="1587" y="0"/>
            <a:ext cx="9142413" cy="1447800"/>
          </a:xfrm>
          <a:prstGeom prst="rect">
            <a:avLst/>
          </a:prstGeom>
          <a:ln w="12700">
            <a:miter lim="400000"/>
          </a:ln>
        </p:spPr>
      </p:pic>
      <p:pic>
        <p:nvPicPr>
          <p:cNvPr id="483" name="next slide.png" descr="next slide"/>
          <p:cNvPicPr/>
          <p:nvPr/>
        </p:nvPicPr>
        <p:blipFill>
          <a:blip r:embed="rId3">
            <a:extLst/>
          </a:blip>
          <a:stretch>
            <a:fillRect/>
          </a:stretch>
        </p:blipFill>
        <p:spPr>
          <a:xfrm>
            <a:off x="7467600" y="5797550"/>
            <a:ext cx="1600200" cy="457200"/>
          </a:xfrm>
          <a:prstGeom prst="rect">
            <a:avLst/>
          </a:prstGeom>
          <a:ln w="12700">
            <a:miter lim="400000"/>
          </a:ln>
        </p:spPr>
      </p:pic>
      <p:pic>
        <p:nvPicPr>
          <p:cNvPr id="484" name="slide 48 titletext1a.png" descr="slide 48 titletext1a"/>
          <p:cNvPicPr/>
          <p:nvPr/>
        </p:nvPicPr>
        <p:blipFill>
          <a:blip r:embed="rId4">
            <a:extLst/>
          </a:blip>
          <a:stretch>
            <a:fillRect/>
          </a:stretch>
        </p:blipFill>
        <p:spPr>
          <a:xfrm>
            <a:off x="307975" y="1368425"/>
            <a:ext cx="7529513" cy="419100"/>
          </a:xfrm>
          <a:prstGeom prst="rect">
            <a:avLst/>
          </a:prstGeom>
          <a:ln w="12700">
            <a:miter lim="400000"/>
          </a:ln>
        </p:spPr>
      </p:pic>
      <p:sp>
        <p:nvSpPr>
          <p:cNvPr id="485" name="Shape 485"/>
          <p:cNvSpPr/>
          <p:nvPr/>
        </p:nvSpPr>
        <p:spPr>
          <a:xfrm>
            <a:off x="2260600" y="2345813"/>
            <a:ext cx="2746658" cy="2671199"/>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p>
            <a:pPr lvl="0">
              <a:lnSpc>
                <a:spcPct val="125000"/>
              </a:lnSpc>
              <a:defRPr sz="1800"/>
            </a:pPr>
            <a:r>
              <a:rPr>
                <a:solidFill>
                  <a:srgbClr val="FF3300"/>
                </a:solidFill>
              </a:rPr>
              <a:t>Hanuka                            </a:t>
            </a:r>
            <a:endParaRPr>
              <a:solidFill>
                <a:srgbClr val="FF3300"/>
              </a:solidFill>
            </a:endParaRPr>
          </a:p>
          <a:p>
            <a:pPr lvl="0">
              <a:lnSpc>
                <a:spcPct val="125000"/>
              </a:lnSpc>
              <a:defRPr sz="1800"/>
            </a:pPr>
            <a:r>
              <a:rPr>
                <a:solidFill>
                  <a:srgbClr val="FF3300"/>
                </a:solidFill>
              </a:rPr>
              <a:t>¡Feliz Hanuka!                </a:t>
            </a:r>
            <a:endParaRPr>
              <a:solidFill>
                <a:srgbClr val="FF3300"/>
              </a:solidFill>
            </a:endParaRPr>
          </a:p>
          <a:p>
            <a:pPr lvl="0">
              <a:lnSpc>
                <a:spcPct val="125000"/>
              </a:lnSpc>
              <a:defRPr sz="1800"/>
            </a:pPr>
            <a:r>
              <a:rPr>
                <a:solidFill>
                  <a:srgbClr val="FF3300"/>
                </a:solidFill>
              </a:rPr>
              <a:t>la fiesta de las luces        </a:t>
            </a:r>
            <a:endParaRPr>
              <a:solidFill>
                <a:srgbClr val="FF3300"/>
              </a:solidFill>
            </a:endParaRPr>
          </a:p>
          <a:p>
            <a:pPr lvl="0">
              <a:lnSpc>
                <a:spcPct val="125000"/>
              </a:lnSpc>
              <a:defRPr sz="1800"/>
            </a:pPr>
            <a:r>
              <a:rPr>
                <a:solidFill>
                  <a:srgbClr val="FF3300"/>
                </a:solidFill>
              </a:rPr>
              <a:t>la menora                        </a:t>
            </a:r>
            <a:endParaRPr>
              <a:solidFill>
                <a:srgbClr val="FF3300"/>
              </a:solidFill>
            </a:endParaRPr>
          </a:p>
          <a:p>
            <a:pPr lvl="0">
              <a:lnSpc>
                <a:spcPct val="125000"/>
              </a:lnSpc>
              <a:defRPr sz="1800"/>
            </a:pPr>
            <a:r>
              <a:rPr>
                <a:solidFill>
                  <a:srgbClr val="FF3300"/>
                </a:solidFill>
              </a:rPr>
              <a:t>la vela                              </a:t>
            </a:r>
            <a:endParaRPr>
              <a:solidFill>
                <a:srgbClr val="FF3300"/>
              </a:solidFill>
            </a:endParaRPr>
          </a:p>
          <a:p>
            <a:pPr lvl="0">
              <a:lnSpc>
                <a:spcPct val="125000"/>
              </a:lnSpc>
              <a:defRPr sz="1800"/>
            </a:pPr>
            <a:r>
              <a:rPr>
                <a:solidFill>
                  <a:srgbClr val="FF3300"/>
                </a:solidFill>
              </a:rPr>
              <a:t>judío(a)                           </a:t>
            </a:r>
            <a:endParaRPr>
              <a:solidFill>
                <a:srgbClr val="FF3300"/>
              </a:solidFill>
            </a:endParaRPr>
          </a:p>
          <a:p>
            <a:pPr lvl="0">
              <a:lnSpc>
                <a:spcPct val="125000"/>
              </a:lnSpc>
              <a:defRPr sz="1800"/>
            </a:pPr>
            <a:r>
              <a:rPr>
                <a:solidFill>
                  <a:srgbClr val="FF3300"/>
                </a:solidFill>
              </a:rPr>
              <a:t>hebreo(a)                         </a:t>
            </a:r>
            <a:endParaRPr>
              <a:solidFill>
                <a:srgbClr val="FF3300"/>
              </a:solidFill>
            </a:endParaRPr>
          </a:p>
          <a:p>
            <a:pPr lvl="0">
              <a:lnSpc>
                <a:spcPct val="125000"/>
              </a:lnSpc>
              <a:defRPr sz="1800"/>
            </a:pPr>
            <a:r>
              <a:rPr>
                <a:solidFill>
                  <a:srgbClr val="FF3300"/>
                </a:solidFill>
              </a:rPr>
              <a:t>encender</a:t>
            </a:r>
            <a:r>
              <a:t>                          </a:t>
            </a:r>
          </a:p>
        </p:txBody>
      </p:sp>
      <p:sp>
        <p:nvSpPr>
          <p:cNvPr id="486" name="Shape 486"/>
          <p:cNvSpPr/>
          <p:nvPr/>
        </p:nvSpPr>
        <p:spPr>
          <a:xfrm>
            <a:off x="4814870" y="2176462"/>
            <a:ext cx="1133510" cy="350662"/>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gn="ctr">
              <a:defRPr sz="1800"/>
            </a:lvl1pPr>
          </a:lstStyle>
          <a:p>
            <a:pPr lvl="0"/>
            <a:r>
              <a:t>Hanukkah</a:t>
            </a:r>
          </a:p>
        </p:txBody>
      </p:sp>
      <p:sp>
        <p:nvSpPr>
          <p:cNvPr id="487" name="Shape 487"/>
          <p:cNvSpPr/>
          <p:nvPr/>
        </p:nvSpPr>
        <p:spPr>
          <a:xfrm>
            <a:off x="4832121" y="2549525"/>
            <a:ext cx="1921333" cy="350662"/>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gn="ctr">
              <a:defRPr sz="1800"/>
            </a:lvl1pPr>
          </a:lstStyle>
          <a:p>
            <a:pPr lvl="0"/>
            <a:r>
              <a:t>Happy Hanukkah!</a:t>
            </a:r>
          </a:p>
        </p:txBody>
      </p:sp>
      <p:sp>
        <p:nvSpPr>
          <p:cNvPr id="488" name="Shape 488"/>
          <p:cNvSpPr/>
          <p:nvPr/>
        </p:nvSpPr>
        <p:spPr>
          <a:xfrm>
            <a:off x="4841572" y="2935287"/>
            <a:ext cx="2912081" cy="350662"/>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gn="ctr">
              <a:defRPr sz="1800"/>
            </a:lvl1pPr>
          </a:lstStyle>
          <a:p>
            <a:pPr lvl="0"/>
            <a:r>
              <a:t>festival of lights (Hanukkah)</a:t>
            </a:r>
          </a:p>
        </p:txBody>
      </p:sp>
      <p:sp>
        <p:nvSpPr>
          <p:cNvPr id="489" name="Shape 489"/>
          <p:cNvSpPr/>
          <p:nvPr/>
        </p:nvSpPr>
        <p:spPr>
          <a:xfrm>
            <a:off x="4788744" y="3311525"/>
            <a:ext cx="1006374" cy="350662"/>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gn="ctr">
              <a:defRPr sz="1800"/>
            </a:lvl1pPr>
          </a:lstStyle>
          <a:p>
            <a:pPr lvl="0"/>
            <a:r>
              <a:t>menorah</a:t>
            </a:r>
          </a:p>
        </p:txBody>
      </p:sp>
      <p:sp>
        <p:nvSpPr>
          <p:cNvPr id="490" name="Shape 490"/>
          <p:cNvSpPr/>
          <p:nvPr/>
        </p:nvSpPr>
        <p:spPr>
          <a:xfrm>
            <a:off x="4796682" y="3692525"/>
            <a:ext cx="777774" cy="350662"/>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gn="ctr">
              <a:defRPr sz="1800"/>
            </a:lvl1pPr>
          </a:lstStyle>
          <a:p>
            <a:pPr lvl="0"/>
            <a:r>
              <a:t>candle</a:t>
            </a:r>
          </a:p>
        </p:txBody>
      </p:sp>
      <p:sp>
        <p:nvSpPr>
          <p:cNvPr id="491" name="Shape 491"/>
          <p:cNvSpPr/>
          <p:nvPr/>
        </p:nvSpPr>
        <p:spPr>
          <a:xfrm>
            <a:off x="4796824" y="4076700"/>
            <a:ext cx="802889" cy="350662"/>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gn="ctr">
              <a:defRPr sz="1800"/>
            </a:lvl1pPr>
          </a:lstStyle>
          <a:p>
            <a:pPr lvl="0"/>
            <a:r>
              <a:t>Jewish</a:t>
            </a:r>
          </a:p>
        </p:txBody>
      </p:sp>
      <p:sp>
        <p:nvSpPr>
          <p:cNvPr id="492" name="Shape 492"/>
          <p:cNvSpPr/>
          <p:nvPr/>
        </p:nvSpPr>
        <p:spPr>
          <a:xfrm>
            <a:off x="4799038" y="4456112"/>
            <a:ext cx="1717624" cy="350662"/>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gn="ctr">
              <a:defRPr sz="1800"/>
            </a:lvl1pPr>
          </a:lstStyle>
          <a:p>
            <a:pPr lvl="0"/>
            <a:r>
              <a:t>Jewish, Hebrew</a:t>
            </a:r>
          </a:p>
        </p:txBody>
      </p:sp>
      <p:sp>
        <p:nvSpPr>
          <p:cNvPr id="493" name="Shape 493"/>
          <p:cNvSpPr/>
          <p:nvPr/>
        </p:nvSpPr>
        <p:spPr>
          <a:xfrm>
            <a:off x="4830869" y="4843462"/>
            <a:ext cx="777662" cy="350662"/>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gn="ctr">
              <a:defRPr sz="1800"/>
            </a:lvl1pPr>
          </a:lstStyle>
          <a:p>
            <a:pPr lvl="0"/>
            <a:r>
              <a:t>to light</a:t>
            </a:r>
          </a:p>
        </p:txBody>
      </p:sp>
      <p:pic>
        <p:nvPicPr>
          <p:cNvPr id="494" name="vocabulario.png" descr="vocabulario"/>
          <p:cNvPicPr/>
          <p:nvPr/>
        </p:nvPicPr>
        <p:blipFill>
          <a:blip r:embed="rId5">
            <a:extLst/>
          </a:blip>
          <a:stretch>
            <a:fillRect/>
          </a:stretch>
        </p:blipFill>
        <p:spPr>
          <a:xfrm>
            <a:off x="1814512" y="609600"/>
            <a:ext cx="2273301" cy="368300"/>
          </a:xfrm>
          <a:prstGeom prst="rect">
            <a:avLst/>
          </a:prstGeom>
          <a:ln w="12700">
            <a:miter lim="400000"/>
          </a:ln>
        </p:spPr>
      </p:pic>
    </p:spTree>
  </p:cSld>
  <p:clrMapOvr>
    <a:masterClrMapping/>
  </p:clrMapOvr>
  <p:transition spd="fast"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2" presetID="2" grpId="1" fill="hold">
                                  <p:stCondLst>
                                    <p:cond delay="0"/>
                                  </p:stCondLst>
                                  <p:iterate type="el" backwards="0">
                                    <p:tmAbs val="0"/>
                                  </p:iterate>
                                  <p:childTnLst>
                                    <p:set>
                                      <p:cBhvr>
                                        <p:cTn id="6" fill="hold"/>
                                        <p:tgtEl>
                                          <p:spTgt spid="486"/>
                                        </p:tgtEl>
                                        <p:attrNameLst>
                                          <p:attrName>style.visibility</p:attrName>
                                        </p:attrNameLst>
                                      </p:cBhvr>
                                      <p:to>
                                        <p:strVal val="visible"/>
                                      </p:to>
                                    </p:set>
                                    <p:anim calcmode="lin" valueType="num">
                                      <p:cBhvr>
                                        <p:cTn id="7" dur="500" fill="hold"/>
                                        <p:tgtEl>
                                          <p:spTgt spid="486"/>
                                        </p:tgtEl>
                                        <p:attrNameLst>
                                          <p:attrName>ppt_x</p:attrName>
                                        </p:attrNameLst>
                                      </p:cBhvr>
                                      <p:tavLst>
                                        <p:tav tm="0">
                                          <p:val>
                                            <p:strVal val="1+#ppt_w/2"/>
                                          </p:val>
                                        </p:tav>
                                        <p:tav tm="100000">
                                          <p:val>
                                            <p:strVal val="#ppt_x"/>
                                          </p:val>
                                        </p:tav>
                                      </p:tavLst>
                                    </p:anim>
                                    <p:anim calcmode="lin" valueType="num">
                                      <p:cBhvr>
                                        <p:cTn id="8" dur="500" fill="hold"/>
                                        <p:tgtEl>
                                          <p:spTgt spid="48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nodeType="clickEffect" presetClass="entr" presetSubtype="2" presetID="2" grpId="2" fill="hold">
                                  <p:stCondLst>
                                    <p:cond delay="0"/>
                                  </p:stCondLst>
                                  <p:iterate type="el" backwards="0">
                                    <p:tmAbs val="0"/>
                                  </p:iterate>
                                  <p:childTnLst>
                                    <p:set>
                                      <p:cBhvr>
                                        <p:cTn id="12" fill="hold"/>
                                        <p:tgtEl>
                                          <p:spTgt spid="487"/>
                                        </p:tgtEl>
                                        <p:attrNameLst>
                                          <p:attrName>style.visibility</p:attrName>
                                        </p:attrNameLst>
                                      </p:cBhvr>
                                      <p:to>
                                        <p:strVal val="visible"/>
                                      </p:to>
                                    </p:set>
                                    <p:anim calcmode="lin" valueType="num">
                                      <p:cBhvr>
                                        <p:cTn id="13" dur="500" fill="hold"/>
                                        <p:tgtEl>
                                          <p:spTgt spid="487"/>
                                        </p:tgtEl>
                                        <p:attrNameLst>
                                          <p:attrName>ppt_x</p:attrName>
                                        </p:attrNameLst>
                                      </p:cBhvr>
                                      <p:tavLst>
                                        <p:tav tm="0">
                                          <p:val>
                                            <p:strVal val="1+#ppt_w/2"/>
                                          </p:val>
                                        </p:tav>
                                        <p:tav tm="100000">
                                          <p:val>
                                            <p:strVal val="#ppt_x"/>
                                          </p:val>
                                        </p:tav>
                                      </p:tavLst>
                                    </p:anim>
                                    <p:anim calcmode="lin" valueType="num">
                                      <p:cBhvr>
                                        <p:cTn id="14" dur="500" fill="hold"/>
                                        <p:tgtEl>
                                          <p:spTgt spid="48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nodeType="clickEffect" presetClass="entr" presetSubtype="2" presetID="2" grpId="3" fill="hold">
                                  <p:stCondLst>
                                    <p:cond delay="0"/>
                                  </p:stCondLst>
                                  <p:iterate type="el" backwards="0">
                                    <p:tmAbs val="0"/>
                                  </p:iterate>
                                  <p:childTnLst>
                                    <p:set>
                                      <p:cBhvr>
                                        <p:cTn id="18" fill="hold"/>
                                        <p:tgtEl>
                                          <p:spTgt spid="488"/>
                                        </p:tgtEl>
                                        <p:attrNameLst>
                                          <p:attrName>style.visibility</p:attrName>
                                        </p:attrNameLst>
                                      </p:cBhvr>
                                      <p:to>
                                        <p:strVal val="visible"/>
                                      </p:to>
                                    </p:set>
                                    <p:anim calcmode="lin" valueType="num">
                                      <p:cBhvr>
                                        <p:cTn id="19" dur="500" fill="hold"/>
                                        <p:tgtEl>
                                          <p:spTgt spid="488"/>
                                        </p:tgtEl>
                                        <p:attrNameLst>
                                          <p:attrName>ppt_x</p:attrName>
                                        </p:attrNameLst>
                                      </p:cBhvr>
                                      <p:tavLst>
                                        <p:tav tm="0">
                                          <p:val>
                                            <p:strVal val="1+#ppt_w/2"/>
                                          </p:val>
                                        </p:tav>
                                        <p:tav tm="100000">
                                          <p:val>
                                            <p:strVal val="#ppt_x"/>
                                          </p:val>
                                        </p:tav>
                                      </p:tavLst>
                                    </p:anim>
                                    <p:anim calcmode="lin" valueType="num">
                                      <p:cBhvr>
                                        <p:cTn id="20" dur="500" fill="hold"/>
                                        <p:tgtEl>
                                          <p:spTgt spid="488"/>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nodeType="clickEffect" presetClass="entr" presetSubtype="2" presetID="2" grpId="4" fill="hold">
                                  <p:stCondLst>
                                    <p:cond delay="0"/>
                                  </p:stCondLst>
                                  <p:iterate type="el" backwards="0">
                                    <p:tmAbs val="0"/>
                                  </p:iterate>
                                  <p:childTnLst>
                                    <p:set>
                                      <p:cBhvr>
                                        <p:cTn id="24" fill="hold"/>
                                        <p:tgtEl>
                                          <p:spTgt spid="489"/>
                                        </p:tgtEl>
                                        <p:attrNameLst>
                                          <p:attrName>style.visibility</p:attrName>
                                        </p:attrNameLst>
                                      </p:cBhvr>
                                      <p:to>
                                        <p:strVal val="visible"/>
                                      </p:to>
                                    </p:set>
                                    <p:anim calcmode="lin" valueType="num">
                                      <p:cBhvr>
                                        <p:cTn id="25" dur="500" fill="hold"/>
                                        <p:tgtEl>
                                          <p:spTgt spid="489"/>
                                        </p:tgtEl>
                                        <p:attrNameLst>
                                          <p:attrName>ppt_x</p:attrName>
                                        </p:attrNameLst>
                                      </p:cBhvr>
                                      <p:tavLst>
                                        <p:tav tm="0">
                                          <p:val>
                                            <p:strVal val="1+#ppt_w/2"/>
                                          </p:val>
                                        </p:tav>
                                        <p:tav tm="100000">
                                          <p:val>
                                            <p:strVal val="#ppt_x"/>
                                          </p:val>
                                        </p:tav>
                                      </p:tavLst>
                                    </p:anim>
                                    <p:anim calcmode="lin" valueType="num">
                                      <p:cBhvr>
                                        <p:cTn id="26" dur="500" fill="hold"/>
                                        <p:tgtEl>
                                          <p:spTgt spid="489"/>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nodeType="clickEffect" presetClass="entr" presetSubtype="2" presetID="2" grpId="5" fill="hold">
                                  <p:stCondLst>
                                    <p:cond delay="0"/>
                                  </p:stCondLst>
                                  <p:iterate type="el" backwards="0">
                                    <p:tmAbs val="0"/>
                                  </p:iterate>
                                  <p:childTnLst>
                                    <p:set>
                                      <p:cBhvr>
                                        <p:cTn id="30" fill="hold"/>
                                        <p:tgtEl>
                                          <p:spTgt spid="490"/>
                                        </p:tgtEl>
                                        <p:attrNameLst>
                                          <p:attrName>style.visibility</p:attrName>
                                        </p:attrNameLst>
                                      </p:cBhvr>
                                      <p:to>
                                        <p:strVal val="visible"/>
                                      </p:to>
                                    </p:set>
                                    <p:anim calcmode="lin" valueType="num">
                                      <p:cBhvr>
                                        <p:cTn id="31" dur="500" fill="hold"/>
                                        <p:tgtEl>
                                          <p:spTgt spid="490"/>
                                        </p:tgtEl>
                                        <p:attrNameLst>
                                          <p:attrName>ppt_x</p:attrName>
                                        </p:attrNameLst>
                                      </p:cBhvr>
                                      <p:tavLst>
                                        <p:tav tm="0">
                                          <p:val>
                                            <p:strVal val="1+#ppt_w/2"/>
                                          </p:val>
                                        </p:tav>
                                        <p:tav tm="100000">
                                          <p:val>
                                            <p:strVal val="#ppt_x"/>
                                          </p:val>
                                        </p:tav>
                                      </p:tavLst>
                                    </p:anim>
                                    <p:anim calcmode="lin" valueType="num">
                                      <p:cBhvr>
                                        <p:cTn id="32" dur="500" fill="hold"/>
                                        <p:tgtEl>
                                          <p:spTgt spid="490"/>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nodeType="clickEffect" presetClass="entr" presetSubtype="2" presetID="2" grpId="6" fill="hold">
                                  <p:stCondLst>
                                    <p:cond delay="0"/>
                                  </p:stCondLst>
                                  <p:iterate type="el" backwards="0">
                                    <p:tmAbs val="0"/>
                                  </p:iterate>
                                  <p:childTnLst>
                                    <p:set>
                                      <p:cBhvr>
                                        <p:cTn id="36" fill="hold"/>
                                        <p:tgtEl>
                                          <p:spTgt spid="491"/>
                                        </p:tgtEl>
                                        <p:attrNameLst>
                                          <p:attrName>style.visibility</p:attrName>
                                        </p:attrNameLst>
                                      </p:cBhvr>
                                      <p:to>
                                        <p:strVal val="visible"/>
                                      </p:to>
                                    </p:set>
                                    <p:anim calcmode="lin" valueType="num">
                                      <p:cBhvr>
                                        <p:cTn id="37" dur="500" fill="hold"/>
                                        <p:tgtEl>
                                          <p:spTgt spid="491"/>
                                        </p:tgtEl>
                                        <p:attrNameLst>
                                          <p:attrName>ppt_x</p:attrName>
                                        </p:attrNameLst>
                                      </p:cBhvr>
                                      <p:tavLst>
                                        <p:tav tm="0">
                                          <p:val>
                                            <p:strVal val="1+#ppt_w/2"/>
                                          </p:val>
                                        </p:tav>
                                        <p:tav tm="100000">
                                          <p:val>
                                            <p:strVal val="#ppt_x"/>
                                          </p:val>
                                        </p:tav>
                                      </p:tavLst>
                                    </p:anim>
                                    <p:anim calcmode="lin" valueType="num">
                                      <p:cBhvr>
                                        <p:cTn id="38" dur="500" fill="hold"/>
                                        <p:tgtEl>
                                          <p:spTgt spid="491"/>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nodeType="clickEffect" presetClass="entr" presetSubtype="2" presetID="2" grpId="7" fill="hold">
                                  <p:stCondLst>
                                    <p:cond delay="0"/>
                                  </p:stCondLst>
                                  <p:iterate type="el" backwards="0">
                                    <p:tmAbs val="0"/>
                                  </p:iterate>
                                  <p:childTnLst>
                                    <p:set>
                                      <p:cBhvr>
                                        <p:cTn id="42" fill="hold"/>
                                        <p:tgtEl>
                                          <p:spTgt spid="492"/>
                                        </p:tgtEl>
                                        <p:attrNameLst>
                                          <p:attrName>style.visibility</p:attrName>
                                        </p:attrNameLst>
                                      </p:cBhvr>
                                      <p:to>
                                        <p:strVal val="visible"/>
                                      </p:to>
                                    </p:set>
                                    <p:anim calcmode="lin" valueType="num">
                                      <p:cBhvr>
                                        <p:cTn id="43" dur="500" fill="hold"/>
                                        <p:tgtEl>
                                          <p:spTgt spid="492"/>
                                        </p:tgtEl>
                                        <p:attrNameLst>
                                          <p:attrName>ppt_x</p:attrName>
                                        </p:attrNameLst>
                                      </p:cBhvr>
                                      <p:tavLst>
                                        <p:tav tm="0">
                                          <p:val>
                                            <p:strVal val="1+#ppt_w/2"/>
                                          </p:val>
                                        </p:tav>
                                        <p:tav tm="100000">
                                          <p:val>
                                            <p:strVal val="#ppt_x"/>
                                          </p:val>
                                        </p:tav>
                                      </p:tavLst>
                                    </p:anim>
                                    <p:anim calcmode="lin" valueType="num">
                                      <p:cBhvr>
                                        <p:cTn id="44" dur="500" fill="hold"/>
                                        <p:tgtEl>
                                          <p:spTgt spid="492"/>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nodeType="clickEffect" presetClass="entr" presetSubtype="2" presetID="2" grpId="8" fill="hold">
                                  <p:stCondLst>
                                    <p:cond delay="0"/>
                                  </p:stCondLst>
                                  <p:iterate type="el" backwards="0">
                                    <p:tmAbs val="0"/>
                                  </p:iterate>
                                  <p:childTnLst>
                                    <p:set>
                                      <p:cBhvr>
                                        <p:cTn id="48" fill="hold"/>
                                        <p:tgtEl>
                                          <p:spTgt spid="493"/>
                                        </p:tgtEl>
                                        <p:attrNameLst>
                                          <p:attrName>style.visibility</p:attrName>
                                        </p:attrNameLst>
                                      </p:cBhvr>
                                      <p:to>
                                        <p:strVal val="visible"/>
                                      </p:to>
                                    </p:set>
                                    <p:anim calcmode="lin" valueType="num">
                                      <p:cBhvr>
                                        <p:cTn id="49" dur="500" fill="hold"/>
                                        <p:tgtEl>
                                          <p:spTgt spid="493"/>
                                        </p:tgtEl>
                                        <p:attrNameLst>
                                          <p:attrName>ppt_x</p:attrName>
                                        </p:attrNameLst>
                                      </p:cBhvr>
                                      <p:tavLst>
                                        <p:tav tm="0">
                                          <p:val>
                                            <p:strVal val="1+#ppt_w/2"/>
                                          </p:val>
                                        </p:tav>
                                        <p:tav tm="100000">
                                          <p:val>
                                            <p:strVal val="#ppt_x"/>
                                          </p:val>
                                        </p:tav>
                                      </p:tavLst>
                                    </p:anim>
                                    <p:anim calcmode="lin" valueType="num">
                                      <p:cBhvr>
                                        <p:cTn id="50" dur="500" fill="hold"/>
                                        <p:tgtEl>
                                          <p:spTgt spid="493"/>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nodeType="clickEffect" presetClass="entr" presetSubtype="0" presetID="1" grpId="9" fill="hold">
                                  <p:stCondLst>
                                    <p:cond delay="0"/>
                                  </p:stCondLst>
                                  <p:iterate type="el" backwards="0">
                                    <p:tmAbs val="0"/>
                                  </p:iterate>
                                  <p:childTnLst>
                                    <p:set>
                                      <p:cBhvr>
                                        <p:cTn id="54" fill="hold"/>
                                        <p:tgtEl>
                                          <p:spTgt spid="48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91" grpId="6"/>
      <p:bldP build="whole" bldLvl="1" animBg="1" rev="0" advAuto="0" spid="492" grpId="7"/>
      <p:bldP build="whole" bldLvl="1" animBg="1" rev="0" advAuto="0" spid="493" grpId="8"/>
      <p:bldP build="whole" bldLvl="1" animBg="1" rev="0" advAuto="0" spid="490" grpId="5"/>
      <p:bldP build="whole" bldLvl="1" animBg="1" rev="0" advAuto="0" spid="489" grpId="4"/>
      <p:bldP build="whole" bldLvl="1" animBg="1" rev="0" advAuto="0" spid="487" grpId="2"/>
      <p:bldP build="whole" bldLvl="1" animBg="1" rev="0" advAuto="0" spid="488" grpId="3"/>
      <p:bldP build="whole" bldLvl="1" animBg="1" rev="0" advAuto="0" spid="483" grpId="9"/>
      <p:bldP build="whole" bldLvl="1" animBg="1" rev="0" advAuto="0" spid="486" grpId="1"/>
    </p:bldLst>
  </p:timing>
</p:sld>
</file>

<file path=ppt/slides/slide4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96" name="Shape 496"/>
          <p:cNvSpPr/>
          <p:nvPr/>
        </p:nvSpPr>
        <p:spPr>
          <a:xfrm>
            <a:off x="344848" y="6343650"/>
            <a:ext cx="1004167" cy="4978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lgn="ctr">
              <a:defRPr sz="1800"/>
            </a:pPr>
            <a:r>
              <a:rPr b="1" sz="1400">
                <a:solidFill>
                  <a:srgbClr val="CC3300"/>
                </a:solidFill>
                <a:latin typeface="Trebuchet MS"/>
                <a:ea typeface="Trebuchet MS"/>
                <a:cs typeface="Trebuchet MS"/>
                <a:sym typeface="Trebuchet MS"/>
              </a:rPr>
              <a:t>Capítulo 5</a:t>
            </a:r>
            <a:endParaRPr b="1" sz="1400">
              <a:solidFill>
                <a:srgbClr val="CC3300"/>
              </a:solidFill>
              <a:latin typeface="Trebuchet MS"/>
              <a:ea typeface="Trebuchet MS"/>
              <a:cs typeface="Trebuchet MS"/>
              <a:sym typeface="Trebuchet MS"/>
            </a:endParaRPr>
          </a:p>
          <a:p>
            <a:pPr lvl="0" algn="ctr">
              <a:lnSpc>
                <a:spcPct val="95000"/>
              </a:lnSpc>
              <a:defRPr sz="1800"/>
            </a:pPr>
            <a:r>
              <a:rPr b="1" sz="1400">
                <a:solidFill>
                  <a:srgbClr val="CC3300"/>
                </a:solidFill>
                <a:latin typeface="Trebuchet MS"/>
                <a:ea typeface="Trebuchet MS"/>
                <a:cs typeface="Trebuchet MS"/>
                <a:sym typeface="Trebuchet MS"/>
              </a:rPr>
              <a:t>49 of 50</a:t>
            </a:r>
          </a:p>
        </p:txBody>
      </p:sp>
      <p:pic>
        <p:nvPicPr>
          <p:cNvPr id="497" name="red-header.png" descr="red-header"/>
          <p:cNvPicPr/>
          <p:nvPr/>
        </p:nvPicPr>
        <p:blipFill>
          <a:blip r:embed="rId2">
            <a:extLst/>
          </a:blip>
          <a:stretch>
            <a:fillRect/>
          </a:stretch>
        </p:blipFill>
        <p:spPr>
          <a:xfrm>
            <a:off x="1587" y="0"/>
            <a:ext cx="9142413" cy="1447800"/>
          </a:xfrm>
          <a:prstGeom prst="rect">
            <a:avLst/>
          </a:prstGeom>
          <a:ln w="12700">
            <a:miter lim="400000"/>
          </a:ln>
        </p:spPr>
      </p:pic>
      <p:pic>
        <p:nvPicPr>
          <p:cNvPr id="498" name="next slide.png" descr="next slide"/>
          <p:cNvPicPr/>
          <p:nvPr/>
        </p:nvPicPr>
        <p:blipFill>
          <a:blip r:embed="rId3">
            <a:extLst/>
          </a:blip>
          <a:stretch>
            <a:fillRect/>
          </a:stretch>
        </p:blipFill>
        <p:spPr>
          <a:xfrm>
            <a:off x="7467600" y="5797550"/>
            <a:ext cx="1600200" cy="457200"/>
          </a:xfrm>
          <a:prstGeom prst="rect">
            <a:avLst/>
          </a:prstGeom>
          <a:ln w="12700">
            <a:miter lim="400000"/>
          </a:ln>
        </p:spPr>
      </p:pic>
      <p:pic>
        <p:nvPicPr>
          <p:cNvPr id="499" name="slide 49 titletext1a.png" descr="slide 49 titletext1a"/>
          <p:cNvPicPr/>
          <p:nvPr/>
        </p:nvPicPr>
        <p:blipFill>
          <a:blip r:embed="rId4">
            <a:extLst/>
          </a:blip>
          <a:stretch>
            <a:fillRect/>
          </a:stretch>
        </p:blipFill>
        <p:spPr>
          <a:xfrm>
            <a:off x="311150" y="1390650"/>
            <a:ext cx="7529513" cy="419100"/>
          </a:xfrm>
          <a:prstGeom prst="rect">
            <a:avLst/>
          </a:prstGeom>
          <a:ln w="12700">
            <a:miter lim="400000"/>
          </a:ln>
        </p:spPr>
      </p:pic>
      <p:sp>
        <p:nvSpPr>
          <p:cNvPr id="500" name="Shape 500"/>
          <p:cNvSpPr/>
          <p:nvPr/>
        </p:nvSpPr>
        <p:spPr>
          <a:xfrm>
            <a:off x="2201862" y="2304255"/>
            <a:ext cx="2759160" cy="2008190"/>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p>
            <a:pPr lvl="0">
              <a:lnSpc>
                <a:spcPct val="125000"/>
              </a:lnSpc>
              <a:defRPr sz="1800"/>
            </a:pPr>
            <a:r>
              <a:rPr>
                <a:solidFill>
                  <a:srgbClr val="FF3300"/>
                </a:solidFill>
              </a:rPr>
              <a:t>un desfile                         </a:t>
            </a:r>
            <a:endParaRPr>
              <a:solidFill>
                <a:srgbClr val="FF3300"/>
              </a:solidFill>
            </a:endParaRPr>
          </a:p>
          <a:p>
            <a:pPr lvl="0">
              <a:lnSpc>
                <a:spcPct val="125000"/>
              </a:lnSpc>
              <a:defRPr sz="1800"/>
            </a:pPr>
            <a:r>
              <a:rPr>
                <a:solidFill>
                  <a:srgbClr val="FF3300"/>
                </a:solidFill>
              </a:rPr>
              <a:t>una banda municipal       </a:t>
            </a:r>
            <a:endParaRPr>
              <a:solidFill>
                <a:srgbClr val="FF3300"/>
              </a:solidFill>
            </a:endParaRPr>
          </a:p>
          <a:p>
            <a:pPr lvl="0">
              <a:lnSpc>
                <a:spcPct val="125000"/>
              </a:lnSpc>
              <a:defRPr sz="1800"/>
            </a:pPr>
            <a:r>
              <a:rPr>
                <a:solidFill>
                  <a:srgbClr val="FF3300"/>
                </a:solidFill>
              </a:rPr>
              <a:t>los fuegos artificiales      </a:t>
            </a:r>
            <a:endParaRPr>
              <a:solidFill>
                <a:srgbClr val="FF3300"/>
              </a:solidFill>
            </a:endParaRPr>
          </a:p>
          <a:p>
            <a:pPr lvl="0">
              <a:lnSpc>
                <a:spcPct val="125000"/>
              </a:lnSpc>
              <a:defRPr sz="1800"/>
            </a:pPr>
            <a:r>
              <a:rPr>
                <a:solidFill>
                  <a:srgbClr val="FF3300"/>
                </a:solidFill>
              </a:rPr>
              <a:t>el cielo                             </a:t>
            </a:r>
            <a:endParaRPr>
              <a:solidFill>
                <a:srgbClr val="FF3300"/>
              </a:solidFill>
            </a:endParaRPr>
          </a:p>
          <a:p>
            <a:pPr lvl="0">
              <a:lnSpc>
                <a:spcPct val="125000"/>
              </a:lnSpc>
              <a:defRPr sz="1800"/>
            </a:pPr>
            <a:r>
              <a:rPr>
                <a:solidFill>
                  <a:srgbClr val="FF3300"/>
                </a:solidFill>
              </a:rPr>
              <a:t>bailar                                </a:t>
            </a:r>
            <a:endParaRPr>
              <a:solidFill>
                <a:srgbClr val="FF3300"/>
              </a:solidFill>
            </a:endParaRPr>
          </a:p>
          <a:p>
            <a:pPr lvl="0">
              <a:lnSpc>
                <a:spcPct val="125000"/>
              </a:lnSpc>
              <a:defRPr sz="1800"/>
            </a:pPr>
            <a:r>
              <a:rPr>
                <a:solidFill>
                  <a:srgbClr val="FF3300"/>
                </a:solidFill>
              </a:rPr>
              <a:t>iluminar</a:t>
            </a:r>
            <a:r>
              <a:t>                           </a:t>
            </a:r>
          </a:p>
        </p:txBody>
      </p:sp>
      <p:sp>
        <p:nvSpPr>
          <p:cNvPr id="501" name="Shape 501"/>
          <p:cNvSpPr/>
          <p:nvPr/>
        </p:nvSpPr>
        <p:spPr>
          <a:xfrm>
            <a:off x="4879988" y="2168525"/>
            <a:ext cx="815949" cy="350662"/>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gn="ctr">
              <a:defRPr sz="1800"/>
            </a:lvl1pPr>
          </a:lstStyle>
          <a:p>
            <a:pPr lvl="0"/>
            <a:r>
              <a:t>parade</a:t>
            </a:r>
          </a:p>
        </p:txBody>
      </p:sp>
      <p:sp>
        <p:nvSpPr>
          <p:cNvPr id="502" name="Shape 502"/>
          <p:cNvSpPr/>
          <p:nvPr/>
        </p:nvSpPr>
        <p:spPr>
          <a:xfrm>
            <a:off x="4898052" y="2557462"/>
            <a:ext cx="1641833" cy="350662"/>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gn="ctr">
              <a:defRPr sz="1800"/>
            </a:lvl1pPr>
          </a:lstStyle>
          <a:p>
            <a:pPr lvl="0"/>
            <a:r>
              <a:t>municipal band</a:t>
            </a:r>
          </a:p>
        </p:txBody>
      </p:sp>
      <p:sp>
        <p:nvSpPr>
          <p:cNvPr id="503" name="Shape 503"/>
          <p:cNvSpPr/>
          <p:nvPr/>
        </p:nvSpPr>
        <p:spPr>
          <a:xfrm>
            <a:off x="4900874" y="2936875"/>
            <a:ext cx="1018652" cy="350662"/>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gn="ctr">
              <a:defRPr sz="1800"/>
            </a:lvl1pPr>
          </a:lstStyle>
          <a:p>
            <a:pPr lvl="0"/>
            <a:r>
              <a:t>fireworks</a:t>
            </a:r>
          </a:p>
        </p:txBody>
      </p:sp>
      <p:sp>
        <p:nvSpPr>
          <p:cNvPr id="504" name="Shape 504"/>
          <p:cNvSpPr/>
          <p:nvPr/>
        </p:nvSpPr>
        <p:spPr>
          <a:xfrm>
            <a:off x="4897754" y="3313112"/>
            <a:ext cx="447041" cy="350662"/>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gn="ctr">
              <a:defRPr sz="1800"/>
            </a:lvl1pPr>
          </a:lstStyle>
          <a:p>
            <a:pPr lvl="0"/>
            <a:r>
              <a:t>sky</a:t>
            </a:r>
          </a:p>
        </p:txBody>
      </p:sp>
      <p:sp>
        <p:nvSpPr>
          <p:cNvPr id="505" name="Shape 505"/>
          <p:cNvSpPr/>
          <p:nvPr/>
        </p:nvSpPr>
        <p:spPr>
          <a:xfrm>
            <a:off x="4888670" y="3700462"/>
            <a:ext cx="981148" cy="350662"/>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gn="ctr">
              <a:defRPr sz="1800"/>
            </a:lvl1pPr>
          </a:lstStyle>
          <a:p>
            <a:pPr lvl="0"/>
            <a:r>
              <a:t>to dance</a:t>
            </a:r>
          </a:p>
        </p:txBody>
      </p:sp>
      <p:sp>
        <p:nvSpPr>
          <p:cNvPr id="506" name="Shape 506"/>
          <p:cNvSpPr/>
          <p:nvPr/>
        </p:nvSpPr>
        <p:spPr>
          <a:xfrm>
            <a:off x="4941622" y="4073525"/>
            <a:ext cx="2188106" cy="350662"/>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gn="ctr">
              <a:defRPr sz="1800"/>
            </a:lvl1pPr>
          </a:lstStyle>
          <a:p>
            <a:pPr lvl="0"/>
            <a:r>
              <a:t>to light up, illuminate</a:t>
            </a:r>
          </a:p>
        </p:txBody>
      </p:sp>
      <p:pic>
        <p:nvPicPr>
          <p:cNvPr id="507" name="vocabulario.png" descr="vocabulario"/>
          <p:cNvPicPr/>
          <p:nvPr/>
        </p:nvPicPr>
        <p:blipFill>
          <a:blip r:embed="rId5">
            <a:extLst/>
          </a:blip>
          <a:stretch>
            <a:fillRect/>
          </a:stretch>
        </p:blipFill>
        <p:spPr>
          <a:xfrm>
            <a:off x="1814512" y="609600"/>
            <a:ext cx="2273301" cy="368300"/>
          </a:xfrm>
          <a:prstGeom prst="rect">
            <a:avLst/>
          </a:prstGeom>
          <a:ln w="12700">
            <a:miter lim="400000"/>
          </a:ln>
        </p:spPr>
      </p:pic>
    </p:spTree>
  </p:cSld>
  <p:clrMapOvr>
    <a:masterClrMapping/>
  </p:clrMapOvr>
  <p:transition spd="fast"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2" presetID="2" grpId="1" fill="hold">
                                  <p:stCondLst>
                                    <p:cond delay="0"/>
                                  </p:stCondLst>
                                  <p:iterate type="el" backwards="0">
                                    <p:tmAbs val="0"/>
                                  </p:iterate>
                                  <p:childTnLst>
                                    <p:set>
                                      <p:cBhvr>
                                        <p:cTn id="6" fill="hold"/>
                                        <p:tgtEl>
                                          <p:spTgt spid="501"/>
                                        </p:tgtEl>
                                        <p:attrNameLst>
                                          <p:attrName>style.visibility</p:attrName>
                                        </p:attrNameLst>
                                      </p:cBhvr>
                                      <p:to>
                                        <p:strVal val="visible"/>
                                      </p:to>
                                    </p:set>
                                    <p:anim calcmode="lin" valueType="num">
                                      <p:cBhvr>
                                        <p:cTn id="7" dur="500" fill="hold"/>
                                        <p:tgtEl>
                                          <p:spTgt spid="501"/>
                                        </p:tgtEl>
                                        <p:attrNameLst>
                                          <p:attrName>ppt_x</p:attrName>
                                        </p:attrNameLst>
                                      </p:cBhvr>
                                      <p:tavLst>
                                        <p:tav tm="0">
                                          <p:val>
                                            <p:strVal val="1+#ppt_w/2"/>
                                          </p:val>
                                        </p:tav>
                                        <p:tav tm="100000">
                                          <p:val>
                                            <p:strVal val="#ppt_x"/>
                                          </p:val>
                                        </p:tav>
                                      </p:tavLst>
                                    </p:anim>
                                    <p:anim calcmode="lin" valueType="num">
                                      <p:cBhvr>
                                        <p:cTn id="8" dur="500" fill="hold"/>
                                        <p:tgtEl>
                                          <p:spTgt spid="50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nodeType="clickEffect" presetClass="entr" presetSubtype="2" presetID="2" grpId="2" fill="hold">
                                  <p:stCondLst>
                                    <p:cond delay="0"/>
                                  </p:stCondLst>
                                  <p:iterate type="el" backwards="0">
                                    <p:tmAbs val="0"/>
                                  </p:iterate>
                                  <p:childTnLst>
                                    <p:set>
                                      <p:cBhvr>
                                        <p:cTn id="12" fill="hold"/>
                                        <p:tgtEl>
                                          <p:spTgt spid="502"/>
                                        </p:tgtEl>
                                        <p:attrNameLst>
                                          <p:attrName>style.visibility</p:attrName>
                                        </p:attrNameLst>
                                      </p:cBhvr>
                                      <p:to>
                                        <p:strVal val="visible"/>
                                      </p:to>
                                    </p:set>
                                    <p:anim calcmode="lin" valueType="num">
                                      <p:cBhvr>
                                        <p:cTn id="13" dur="500" fill="hold"/>
                                        <p:tgtEl>
                                          <p:spTgt spid="502"/>
                                        </p:tgtEl>
                                        <p:attrNameLst>
                                          <p:attrName>ppt_x</p:attrName>
                                        </p:attrNameLst>
                                      </p:cBhvr>
                                      <p:tavLst>
                                        <p:tav tm="0">
                                          <p:val>
                                            <p:strVal val="1+#ppt_w/2"/>
                                          </p:val>
                                        </p:tav>
                                        <p:tav tm="100000">
                                          <p:val>
                                            <p:strVal val="#ppt_x"/>
                                          </p:val>
                                        </p:tav>
                                      </p:tavLst>
                                    </p:anim>
                                    <p:anim calcmode="lin" valueType="num">
                                      <p:cBhvr>
                                        <p:cTn id="14" dur="500" fill="hold"/>
                                        <p:tgtEl>
                                          <p:spTgt spid="502"/>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nodeType="clickEffect" presetClass="entr" presetSubtype="2" presetID="2" grpId="3" fill="hold">
                                  <p:stCondLst>
                                    <p:cond delay="0"/>
                                  </p:stCondLst>
                                  <p:iterate type="el" backwards="0">
                                    <p:tmAbs val="0"/>
                                  </p:iterate>
                                  <p:childTnLst>
                                    <p:set>
                                      <p:cBhvr>
                                        <p:cTn id="18" fill="hold"/>
                                        <p:tgtEl>
                                          <p:spTgt spid="503"/>
                                        </p:tgtEl>
                                        <p:attrNameLst>
                                          <p:attrName>style.visibility</p:attrName>
                                        </p:attrNameLst>
                                      </p:cBhvr>
                                      <p:to>
                                        <p:strVal val="visible"/>
                                      </p:to>
                                    </p:set>
                                    <p:anim calcmode="lin" valueType="num">
                                      <p:cBhvr>
                                        <p:cTn id="19" dur="500" fill="hold"/>
                                        <p:tgtEl>
                                          <p:spTgt spid="503"/>
                                        </p:tgtEl>
                                        <p:attrNameLst>
                                          <p:attrName>ppt_x</p:attrName>
                                        </p:attrNameLst>
                                      </p:cBhvr>
                                      <p:tavLst>
                                        <p:tav tm="0">
                                          <p:val>
                                            <p:strVal val="1+#ppt_w/2"/>
                                          </p:val>
                                        </p:tav>
                                        <p:tav tm="100000">
                                          <p:val>
                                            <p:strVal val="#ppt_x"/>
                                          </p:val>
                                        </p:tav>
                                      </p:tavLst>
                                    </p:anim>
                                    <p:anim calcmode="lin" valueType="num">
                                      <p:cBhvr>
                                        <p:cTn id="20" dur="500" fill="hold"/>
                                        <p:tgtEl>
                                          <p:spTgt spid="503"/>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nodeType="clickEffect" presetClass="entr" presetSubtype="2" presetID="2" grpId="4" fill="hold">
                                  <p:stCondLst>
                                    <p:cond delay="0"/>
                                  </p:stCondLst>
                                  <p:iterate type="el" backwards="0">
                                    <p:tmAbs val="0"/>
                                  </p:iterate>
                                  <p:childTnLst>
                                    <p:set>
                                      <p:cBhvr>
                                        <p:cTn id="24" fill="hold"/>
                                        <p:tgtEl>
                                          <p:spTgt spid="504"/>
                                        </p:tgtEl>
                                        <p:attrNameLst>
                                          <p:attrName>style.visibility</p:attrName>
                                        </p:attrNameLst>
                                      </p:cBhvr>
                                      <p:to>
                                        <p:strVal val="visible"/>
                                      </p:to>
                                    </p:set>
                                    <p:anim calcmode="lin" valueType="num">
                                      <p:cBhvr>
                                        <p:cTn id="25" dur="500" fill="hold"/>
                                        <p:tgtEl>
                                          <p:spTgt spid="504"/>
                                        </p:tgtEl>
                                        <p:attrNameLst>
                                          <p:attrName>ppt_x</p:attrName>
                                        </p:attrNameLst>
                                      </p:cBhvr>
                                      <p:tavLst>
                                        <p:tav tm="0">
                                          <p:val>
                                            <p:strVal val="1+#ppt_w/2"/>
                                          </p:val>
                                        </p:tav>
                                        <p:tav tm="100000">
                                          <p:val>
                                            <p:strVal val="#ppt_x"/>
                                          </p:val>
                                        </p:tav>
                                      </p:tavLst>
                                    </p:anim>
                                    <p:anim calcmode="lin" valueType="num">
                                      <p:cBhvr>
                                        <p:cTn id="26" dur="500" fill="hold"/>
                                        <p:tgtEl>
                                          <p:spTgt spid="504"/>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nodeType="clickEffect" presetClass="entr" presetSubtype="2" presetID="2" grpId="5" fill="hold">
                                  <p:stCondLst>
                                    <p:cond delay="0"/>
                                  </p:stCondLst>
                                  <p:iterate type="el" backwards="0">
                                    <p:tmAbs val="0"/>
                                  </p:iterate>
                                  <p:childTnLst>
                                    <p:set>
                                      <p:cBhvr>
                                        <p:cTn id="30" fill="hold"/>
                                        <p:tgtEl>
                                          <p:spTgt spid="505"/>
                                        </p:tgtEl>
                                        <p:attrNameLst>
                                          <p:attrName>style.visibility</p:attrName>
                                        </p:attrNameLst>
                                      </p:cBhvr>
                                      <p:to>
                                        <p:strVal val="visible"/>
                                      </p:to>
                                    </p:set>
                                    <p:anim calcmode="lin" valueType="num">
                                      <p:cBhvr>
                                        <p:cTn id="31" dur="500" fill="hold"/>
                                        <p:tgtEl>
                                          <p:spTgt spid="505"/>
                                        </p:tgtEl>
                                        <p:attrNameLst>
                                          <p:attrName>ppt_x</p:attrName>
                                        </p:attrNameLst>
                                      </p:cBhvr>
                                      <p:tavLst>
                                        <p:tav tm="0">
                                          <p:val>
                                            <p:strVal val="1+#ppt_w/2"/>
                                          </p:val>
                                        </p:tav>
                                        <p:tav tm="100000">
                                          <p:val>
                                            <p:strVal val="#ppt_x"/>
                                          </p:val>
                                        </p:tav>
                                      </p:tavLst>
                                    </p:anim>
                                    <p:anim calcmode="lin" valueType="num">
                                      <p:cBhvr>
                                        <p:cTn id="32" dur="500" fill="hold"/>
                                        <p:tgtEl>
                                          <p:spTgt spid="505"/>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nodeType="clickEffect" presetClass="entr" presetSubtype="2" presetID="2" grpId="6" fill="hold">
                                  <p:stCondLst>
                                    <p:cond delay="0"/>
                                  </p:stCondLst>
                                  <p:iterate type="el" backwards="0">
                                    <p:tmAbs val="0"/>
                                  </p:iterate>
                                  <p:childTnLst>
                                    <p:set>
                                      <p:cBhvr>
                                        <p:cTn id="36" fill="hold"/>
                                        <p:tgtEl>
                                          <p:spTgt spid="506"/>
                                        </p:tgtEl>
                                        <p:attrNameLst>
                                          <p:attrName>style.visibility</p:attrName>
                                        </p:attrNameLst>
                                      </p:cBhvr>
                                      <p:to>
                                        <p:strVal val="visible"/>
                                      </p:to>
                                    </p:set>
                                    <p:anim calcmode="lin" valueType="num">
                                      <p:cBhvr>
                                        <p:cTn id="37" dur="500" fill="hold"/>
                                        <p:tgtEl>
                                          <p:spTgt spid="506"/>
                                        </p:tgtEl>
                                        <p:attrNameLst>
                                          <p:attrName>ppt_x</p:attrName>
                                        </p:attrNameLst>
                                      </p:cBhvr>
                                      <p:tavLst>
                                        <p:tav tm="0">
                                          <p:val>
                                            <p:strVal val="1+#ppt_w/2"/>
                                          </p:val>
                                        </p:tav>
                                        <p:tav tm="100000">
                                          <p:val>
                                            <p:strVal val="#ppt_x"/>
                                          </p:val>
                                        </p:tav>
                                      </p:tavLst>
                                    </p:anim>
                                    <p:anim calcmode="lin" valueType="num">
                                      <p:cBhvr>
                                        <p:cTn id="38" dur="500" fill="hold"/>
                                        <p:tgtEl>
                                          <p:spTgt spid="506"/>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nodeType="clickEffect" presetClass="entr" presetSubtype="0" presetID="1" grpId="7" fill="hold">
                                  <p:stCondLst>
                                    <p:cond delay="0"/>
                                  </p:stCondLst>
                                  <p:iterate type="el" backwards="0">
                                    <p:tmAbs val="0"/>
                                  </p:iterate>
                                  <p:childTnLst>
                                    <p:set>
                                      <p:cBhvr>
                                        <p:cTn id="42" fill="hold"/>
                                        <p:tgtEl>
                                          <p:spTgt spid="49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506" grpId="6"/>
      <p:bldP build="whole" bldLvl="1" animBg="1" rev="0" advAuto="0" spid="503" grpId="3"/>
      <p:bldP build="whole" bldLvl="1" animBg="1" rev="0" advAuto="0" spid="504" grpId="4"/>
      <p:bldP build="whole" bldLvl="1" animBg="1" rev="0" advAuto="0" spid="502" grpId="2"/>
      <p:bldP build="whole" bldLvl="1" animBg="1" rev="0" advAuto="0" spid="501" grpId="1"/>
      <p:bldP build="whole" bldLvl="1" animBg="1" rev="0" advAuto="0" spid="498" grpId="7"/>
      <p:bldP build="whole" bldLvl="1" animBg="1" rev="0" advAuto="0" spid="505" grpId="5"/>
    </p:bldLst>
  </p:timing>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63" name="vocabulario1-header.png" descr="vocabulario1-header"/>
          <p:cNvPicPr/>
          <p:nvPr/>
        </p:nvPicPr>
        <p:blipFill>
          <a:blip r:embed="rId2">
            <a:extLst/>
          </a:blip>
          <a:stretch>
            <a:fillRect/>
          </a:stretch>
        </p:blipFill>
        <p:spPr>
          <a:xfrm>
            <a:off x="0" y="0"/>
            <a:ext cx="9142413" cy="990600"/>
          </a:xfrm>
          <a:prstGeom prst="rect">
            <a:avLst/>
          </a:prstGeom>
          <a:ln w="12700">
            <a:miter lim="400000"/>
          </a:ln>
        </p:spPr>
      </p:pic>
      <p:sp>
        <p:nvSpPr>
          <p:cNvPr id="64" name="Shape 64"/>
          <p:cNvSpPr/>
          <p:nvPr/>
        </p:nvSpPr>
        <p:spPr>
          <a:xfrm>
            <a:off x="339875" y="6343650"/>
            <a:ext cx="1014113" cy="4978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lgn="ctr">
              <a:defRPr sz="1800"/>
            </a:pPr>
            <a:r>
              <a:rPr b="1" sz="1400">
                <a:solidFill>
                  <a:srgbClr val="CC3300"/>
                </a:solidFill>
                <a:latin typeface="Trebuchet MS"/>
                <a:ea typeface="Trebuchet MS"/>
                <a:cs typeface="Trebuchet MS"/>
                <a:sym typeface="Trebuchet MS"/>
              </a:rPr>
              <a:t>Capítulo 5</a:t>
            </a:r>
          </a:p>
          <a:p>
            <a:pPr lvl="0" algn="ctr">
              <a:lnSpc>
                <a:spcPct val="95000"/>
              </a:lnSpc>
              <a:defRPr sz="1800"/>
            </a:pPr>
            <a:r>
              <a:rPr b="1" sz="1400">
                <a:solidFill>
                  <a:srgbClr val="CC3300"/>
                </a:solidFill>
                <a:latin typeface="Trebuchet MS"/>
                <a:ea typeface="Trebuchet MS"/>
                <a:cs typeface="Trebuchet MS"/>
                <a:sym typeface="Trebuchet MS"/>
              </a:rPr>
              <a:t>5 of 50</a:t>
            </a:r>
          </a:p>
        </p:txBody>
      </p:sp>
      <p:pic>
        <p:nvPicPr>
          <p:cNvPr id="65" name="next slide.png" descr="next slide"/>
          <p:cNvPicPr/>
          <p:nvPr/>
        </p:nvPicPr>
        <p:blipFill>
          <a:blip r:embed="rId3">
            <a:extLst/>
          </a:blip>
          <a:stretch>
            <a:fillRect/>
          </a:stretch>
        </p:blipFill>
        <p:spPr>
          <a:xfrm>
            <a:off x="7467600" y="5797550"/>
            <a:ext cx="1600200" cy="457200"/>
          </a:xfrm>
          <a:prstGeom prst="rect">
            <a:avLst/>
          </a:prstGeom>
          <a:ln w="12700">
            <a:miter lim="400000"/>
          </a:ln>
        </p:spPr>
      </p:pic>
      <p:pic>
        <p:nvPicPr>
          <p:cNvPr id="66" name="slide 05 pic1a.png" descr="slide 05 pic1a"/>
          <p:cNvPicPr/>
          <p:nvPr/>
        </p:nvPicPr>
        <p:blipFill>
          <a:blip r:embed="rId4">
            <a:extLst/>
          </a:blip>
          <a:stretch>
            <a:fillRect/>
          </a:stretch>
        </p:blipFill>
        <p:spPr>
          <a:xfrm>
            <a:off x="1352550" y="1863725"/>
            <a:ext cx="2527300" cy="3810000"/>
          </a:xfrm>
          <a:prstGeom prst="rect">
            <a:avLst/>
          </a:prstGeom>
          <a:ln w="12700">
            <a:miter lim="400000"/>
          </a:ln>
        </p:spPr>
      </p:pic>
      <p:sp>
        <p:nvSpPr>
          <p:cNvPr id="67" name="Shape 67"/>
          <p:cNvSpPr/>
          <p:nvPr/>
        </p:nvSpPr>
        <p:spPr>
          <a:xfrm>
            <a:off x="4486275" y="2366962"/>
            <a:ext cx="3057525" cy="61736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spcBef>
                <a:spcPts val="1000"/>
              </a:spcBef>
              <a:defRPr sz="1800"/>
            </a:lvl1pPr>
          </a:lstStyle>
          <a:p>
            <a:pPr lvl="0"/>
            <a:r>
              <a:t>Confeccionaba (elaboraba) bizcochos. </a:t>
            </a:r>
          </a:p>
        </p:txBody>
      </p:sp>
      <p:sp>
        <p:nvSpPr>
          <p:cNvPr id="68" name="Shape 68"/>
          <p:cNvSpPr/>
          <p:nvPr/>
        </p:nvSpPr>
        <p:spPr>
          <a:xfrm>
            <a:off x="4486275" y="3413125"/>
            <a:ext cx="3962400" cy="61736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spcBef>
                <a:spcPts val="1000"/>
              </a:spcBef>
              <a:defRPr sz="1800"/>
            </a:pPr>
            <a:r>
              <a:t>Los bizcochos tenían la forma </a:t>
            </a:r>
            <a:br/>
            <a:r>
              <a:t>de las personas muertas. </a:t>
            </a:r>
          </a:p>
        </p:txBody>
      </p:sp>
      <p:sp>
        <p:nvSpPr>
          <p:cNvPr id="69" name="Shape 69"/>
          <p:cNvSpPr/>
          <p:nvPr/>
        </p:nvSpPr>
        <p:spPr>
          <a:xfrm>
            <a:off x="4448175" y="4581525"/>
            <a:ext cx="2921000" cy="35066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spcBef>
                <a:spcPts val="1000"/>
              </a:spcBef>
              <a:defRPr sz="1800"/>
            </a:lvl1pPr>
          </a:lstStyle>
          <a:p>
            <a:pPr lvl="0"/>
            <a:r>
              <a:t>Los bizcochos son dulces. </a:t>
            </a:r>
          </a:p>
        </p:txBody>
      </p:sp>
      <p:pic>
        <p:nvPicPr>
          <p:cNvPr id="70" name="slide 04 titletext1a.png" descr="slide 04 titletext1a"/>
          <p:cNvPicPr/>
          <p:nvPr/>
        </p:nvPicPr>
        <p:blipFill>
          <a:blip r:embed="rId5">
            <a:extLst/>
          </a:blip>
          <a:stretch>
            <a:fillRect/>
          </a:stretch>
        </p:blipFill>
        <p:spPr>
          <a:xfrm>
            <a:off x="303212" y="1036637"/>
            <a:ext cx="4065588" cy="400051"/>
          </a:xfrm>
          <a:prstGeom prst="rect">
            <a:avLst/>
          </a:prstGeom>
          <a:ln w="12700">
            <a:miter lim="400000"/>
          </a:ln>
        </p:spPr>
      </p:pic>
    </p:spTree>
  </p:cSld>
  <p:clrMapOvr>
    <a:masterClrMapping/>
  </p:clrMapOvr>
  <p:transition spd="fast"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2" presetID="2" grpId="1" fill="hold">
                                  <p:stCondLst>
                                    <p:cond delay="0"/>
                                  </p:stCondLst>
                                  <p:iterate type="el" backwards="0">
                                    <p:tmAbs val="0"/>
                                  </p:iterate>
                                  <p:childTnLst>
                                    <p:set>
                                      <p:cBhvr>
                                        <p:cTn id="6" fill="hold"/>
                                        <p:tgtEl>
                                          <p:spTgt spid="67"/>
                                        </p:tgtEl>
                                        <p:attrNameLst>
                                          <p:attrName>style.visibility</p:attrName>
                                        </p:attrNameLst>
                                      </p:cBhvr>
                                      <p:to>
                                        <p:strVal val="visible"/>
                                      </p:to>
                                    </p:set>
                                    <p:anim calcmode="lin" valueType="num">
                                      <p:cBhvr>
                                        <p:cTn id="7" dur="500" fill="hold"/>
                                        <p:tgtEl>
                                          <p:spTgt spid="67"/>
                                        </p:tgtEl>
                                        <p:attrNameLst>
                                          <p:attrName>ppt_x</p:attrName>
                                        </p:attrNameLst>
                                      </p:cBhvr>
                                      <p:tavLst>
                                        <p:tav tm="0">
                                          <p:val>
                                            <p:strVal val="1+#ppt_w/2"/>
                                          </p:val>
                                        </p:tav>
                                        <p:tav tm="100000">
                                          <p:val>
                                            <p:strVal val="#ppt_x"/>
                                          </p:val>
                                        </p:tav>
                                      </p:tavLst>
                                    </p:anim>
                                    <p:anim calcmode="lin" valueType="num">
                                      <p:cBhvr>
                                        <p:cTn id="8" dur="500" fill="hold"/>
                                        <p:tgtEl>
                                          <p:spTgt spid="6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nodeType="clickEffect" presetClass="entr" presetSubtype="2" presetID="2" grpId="2" fill="hold">
                                  <p:stCondLst>
                                    <p:cond delay="0"/>
                                  </p:stCondLst>
                                  <p:iterate type="el" backwards="0">
                                    <p:tmAbs val="0"/>
                                  </p:iterate>
                                  <p:childTnLst>
                                    <p:set>
                                      <p:cBhvr>
                                        <p:cTn id="12" fill="hold"/>
                                        <p:tgtEl>
                                          <p:spTgt spid="68"/>
                                        </p:tgtEl>
                                        <p:attrNameLst>
                                          <p:attrName>style.visibility</p:attrName>
                                        </p:attrNameLst>
                                      </p:cBhvr>
                                      <p:to>
                                        <p:strVal val="visible"/>
                                      </p:to>
                                    </p:set>
                                    <p:anim calcmode="lin" valueType="num">
                                      <p:cBhvr>
                                        <p:cTn id="13" dur="500" fill="hold"/>
                                        <p:tgtEl>
                                          <p:spTgt spid="68"/>
                                        </p:tgtEl>
                                        <p:attrNameLst>
                                          <p:attrName>ppt_x</p:attrName>
                                        </p:attrNameLst>
                                      </p:cBhvr>
                                      <p:tavLst>
                                        <p:tav tm="0">
                                          <p:val>
                                            <p:strVal val="1+#ppt_w/2"/>
                                          </p:val>
                                        </p:tav>
                                        <p:tav tm="100000">
                                          <p:val>
                                            <p:strVal val="#ppt_x"/>
                                          </p:val>
                                        </p:tav>
                                      </p:tavLst>
                                    </p:anim>
                                    <p:anim calcmode="lin" valueType="num">
                                      <p:cBhvr>
                                        <p:cTn id="14" dur="500" fill="hold"/>
                                        <p:tgtEl>
                                          <p:spTgt spid="6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nodeType="clickEffect" presetClass="entr" presetSubtype="2" presetID="2" grpId="3" fill="hold">
                                  <p:stCondLst>
                                    <p:cond delay="0"/>
                                  </p:stCondLst>
                                  <p:iterate type="el" backwards="0">
                                    <p:tmAbs val="0"/>
                                  </p:iterate>
                                  <p:childTnLst>
                                    <p:set>
                                      <p:cBhvr>
                                        <p:cTn id="18" fill="hold"/>
                                        <p:tgtEl>
                                          <p:spTgt spid="69"/>
                                        </p:tgtEl>
                                        <p:attrNameLst>
                                          <p:attrName>style.visibility</p:attrName>
                                        </p:attrNameLst>
                                      </p:cBhvr>
                                      <p:to>
                                        <p:strVal val="visible"/>
                                      </p:to>
                                    </p:set>
                                    <p:anim calcmode="lin" valueType="num">
                                      <p:cBhvr>
                                        <p:cTn id="19" dur="500" fill="hold"/>
                                        <p:tgtEl>
                                          <p:spTgt spid="69"/>
                                        </p:tgtEl>
                                        <p:attrNameLst>
                                          <p:attrName>ppt_x</p:attrName>
                                        </p:attrNameLst>
                                      </p:cBhvr>
                                      <p:tavLst>
                                        <p:tav tm="0">
                                          <p:val>
                                            <p:strVal val="1+#ppt_w/2"/>
                                          </p:val>
                                        </p:tav>
                                        <p:tav tm="100000">
                                          <p:val>
                                            <p:strVal val="#ppt_x"/>
                                          </p:val>
                                        </p:tav>
                                      </p:tavLst>
                                    </p:anim>
                                    <p:anim calcmode="lin" valueType="num">
                                      <p:cBhvr>
                                        <p:cTn id="20" dur="500" fill="hold"/>
                                        <p:tgtEl>
                                          <p:spTgt spid="69"/>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nodeType="clickEffect" presetClass="entr" presetSubtype="0" presetID="1" grpId="4" fill="hold">
                                  <p:stCondLst>
                                    <p:cond delay="0"/>
                                  </p:stCondLst>
                                  <p:iterate type="el" backwards="0">
                                    <p:tmAbs val="0"/>
                                  </p:iterate>
                                  <p:childTnLst>
                                    <p:set>
                                      <p:cBhvr>
                                        <p:cTn id="24" fill="hold"/>
                                        <p:tgtEl>
                                          <p:spTgt spid="6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68" grpId="2"/>
      <p:bldP build="whole" bldLvl="1" animBg="1" rev="0" advAuto="0" spid="65" grpId="4"/>
      <p:bldP build="whole" bldLvl="1" animBg="1" rev="0" advAuto="0" spid="69" grpId="3"/>
      <p:bldP build="whole" bldLvl="1" animBg="1" rev="0" advAuto="0" spid="67" grpId="1"/>
    </p:bldLst>
  </p:timing>
</p:sld>
</file>

<file path=ppt/slides/slide5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09" name="Shape 509"/>
          <p:cNvSpPr/>
          <p:nvPr/>
        </p:nvSpPr>
        <p:spPr>
          <a:xfrm>
            <a:off x="344848" y="6343650"/>
            <a:ext cx="1004167" cy="4978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lgn="ctr">
              <a:defRPr sz="1800"/>
            </a:pPr>
            <a:r>
              <a:rPr b="1" sz="1400">
                <a:solidFill>
                  <a:srgbClr val="CC3300"/>
                </a:solidFill>
                <a:latin typeface="Trebuchet MS"/>
                <a:ea typeface="Trebuchet MS"/>
                <a:cs typeface="Trebuchet MS"/>
                <a:sym typeface="Trebuchet MS"/>
              </a:rPr>
              <a:t>Capítulo 5</a:t>
            </a:r>
            <a:endParaRPr b="1" sz="1400">
              <a:solidFill>
                <a:srgbClr val="CC3300"/>
              </a:solidFill>
              <a:latin typeface="Trebuchet MS"/>
              <a:ea typeface="Trebuchet MS"/>
              <a:cs typeface="Trebuchet MS"/>
              <a:sym typeface="Trebuchet MS"/>
            </a:endParaRPr>
          </a:p>
          <a:p>
            <a:pPr lvl="0" algn="ctr">
              <a:lnSpc>
                <a:spcPct val="95000"/>
              </a:lnSpc>
              <a:defRPr sz="1800"/>
            </a:pPr>
            <a:r>
              <a:rPr b="1" sz="1400">
                <a:solidFill>
                  <a:srgbClr val="CC3300"/>
                </a:solidFill>
                <a:latin typeface="Trebuchet MS"/>
                <a:ea typeface="Trebuchet MS"/>
                <a:cs typeface="Trebuchet MS"/>
                <a:sym typeface="Trebuchet MS"/>
              </a:rPr>
              <a:t>50 of 50</a:t>
            </a:r>
          </a:p>
        </p:txBody>
      </p:sp>
      <p:pic>
        <p:nvPicPr>
          <p:cNvPr id="510" name="red-header.png" descr="red-header"/>
          <p:cNvPicPr/>
          <p:nvPr/>
        </p:nvPicPr>
        <p:blipFill>
          <a:blip r:embed="rId2">
            <a:extLst/>
          </a:blip>
          <a:stretch>
            <a:fillRect/>
          </a:stretch>
        </p:blipFill>
        <p:spPr>
          <a:xfrm>
            <a:off x="1587" y="0"/>
            <a:ext cx="9142413" cy="1447800"/>
          </a:xfrm>
          <a:prstGeom prst="rect">
            <a:avLst/>
          </a:prstGeom>
          <a:ln w="12700">
            <a:miter lim="400000"/>
          </a:ln>
        </p:spPr>
      </p:pic>
      <p:pic>
        <p:nvPicPr>
          <p:cNvPr id="511" name="slide 50 title1a.png" descr="slide 50 title1a"/>
          <p:cNvPicPr/>
          <p:nvPr/>
        </p:nvPicPr>
        <p:blipFill>
          <a:blip r:embed="rId3">
            <a:extLst/>
          </a:blip>
          <a:stretch>
            <a:fillRect/>
          </a:stretch>
        </p:blipFill>
        <p:spPr>
          <a:xfrm>
            <a:off x="307975" y="1393825"/>
            <a:ext cx="5969000" cy="419100"/>
          </a:xfrm>
          <a:prstGeom prst="rect">
            <a:avLst/>
          </a:prstGeom>
          <a:ln w="12700">
            <a:miter lim="400000"/>
          </a:ln>
        </p:spPr>
      </p:pic>
      <p:sp>
        <p:nvSpPr>
          <p:cNvPr id="512" name="Shape 512"/>
          <p:cNvSpPr/>
          <p:nvPr/>
        </p:nvSpPr>
        <p:spPr>
          <a:xfrm>
            <a:off x="2914650" y="2324240"/>
            <a:ext cx="2174935" cy="2339695"/>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p>
            <a:pPr lvl="0">
              <a:lnSpc>
                <a:spcPct val="125000"/>
              </a:lnSpc>
              <a:defRPr sz="1800"/>
            </a:pPr>
            <a:r>
              <a:rPr>
                <a:solidFill>
                  <a:srgbClr val="FF3300"/>
                </a:solidFill>
              </a:rPr>
              <a:t>el bizcocho             </a:t>
            </a:r>
            <a:endParaRPr>
              <a:solidFill>
                <a:srgbClr val="FF3300"/>
              </a:solidFill>
            </a:endParaRPr>
          </a:p>
          <a:p>
            <a:pPr lvl="0">
              <a:lnSpc>
                <a:spcPct val="125000"/>
              </a:lnSpc>
              <a:defRPr sz="1800"/>
            </a:pPr>
            <a:r>
              <a:rPr>
                <a:solidFill>
                  <a:srgbClr val="FF3300"/>
                </a:solidFill>
              </a:rPr>
              <a:t>todo el mundo        </a:t>
            </a:r>
            <a:endParaRPr>
              <a:solidFill>
                <a:srgbClr val="FF3300"/>
              </a:solidFill>
            </a:endParaRPr>
          </a:p>
          <a:p>
            <a:pPr lvl="0">
              <a:lnSpc>
                <a:spcPct val="125000"/>
              </a:lnSpc>
              <a:defRPr sz="1800"/>
            </a:pPr>
            <a:r>
              <a:rPr>
                <a:solidFill>
                  <a:srgbClr val="FF3300"/>
                </a:solidFill>
              </a:rPr>
              <a:t>dulce                       </a:t>
            </a:r>
            <a:endParaRPr>
              <a:solidFill>
                <a:srgbClr val="FF3300"/>
              </a:solidFill>
            </a:endParaRPr>
          </a:p>
          <a:p>
            <a:pPr lvl="0">
              <a:lnSpc>
                <a:spcPct val="125000"/>
              </a:lnSpc>
              <a:defRPr sz="1800"/>
            </a:pPr>
            <a:r>
              <a:rPr>
                <a:solidFill>
                  <a:srgbClr val="FF3300"/>
                </a:solidFill>
              </a:rPr>
              <a:t>celebrar                  </a:t>
            </a:r>
            <a:endParaRPr>
              <a:solidFill>
                <a:srgbClr val="FF3300"/>
              </a:solidFill>
            </a:endParaRPr>
          </a:p>
          <a:p>
            <a:pPr lvl="0">
              <a:lnSpc>
                <a:spcPct val="125000"/>
              </a:lnSpc>
              <a:defRPr sz="1800"/>
            </a:pPr>
            <a:r>
              <a:rPr>
                <a:solidFill>
                  <a:srgbClr val="FF3300"/>
                </a:solidFill>
              </a:rPr>
              <a:t>confeccionar          </a:t>
            </a:r>
            <a:endParaRPr>
              <a:solidFill>
                <a:srgbClr val="FF3300"/>
              </a:solidFill>
            </a:endParaRPr>
          </a:p>
          <a:p>
            <a:pPr lvl="0">
              <a:lnSpc>
                <a:spcPct val="125000"/>
              </a:lnSpc>
              <a:defRPr sz="1800"/>
            </a:pPr>
            <a:r>
              <a:rPr>
                <a:solidFill>
                  <a:srgbClr val="FF3300"/>
                </a:solidFill>
              </a:rPr>
              <a:t>elaborar                  </a:t>
            </a:r>
            <a:endParaRPr>
              <a:solidFill>
                <a:srgbClr val="FF3300"/>
              </a:solidFill>
            </a:endParaRPr>
          </a:p>
          <a:p>
            <a:pPr lvl="0">
              <a:lnSpc>
                <a:spcPct val="125000"/>
              </a:lnSpc>
              <a:defRPr sz="1800"/>
            </a:pPr>
            <a:r>
              <a:rPr>
                <a:solidFill>
                  <a:srgbClr val="FF3300"/>
                </a:solidFill>
              </a:rPr>
              <a:t>mientras</a:t>
            </a:r>
            <a:r>
              <a:t>                  </a:t>
            </a:r>
          </a:p>
        </p:txBody>
      </p:sp>
      <p:sp>
        <p:nvSpPr>
          <p:cNvPr id="513" name="Shape 513"/>
          <p:cNvSpPr/>
          <p:nvPr/>
        </p:nvSpPr>
        <p:spPr>
          <a:xfrm>
            <a:off x="4760299" y="2174875"/>
            <a:ext cx="587014" cy="350662"/>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gn="ctr">
              <a:defRPr sz="1800"/>
            </a:lvl1pPr>
          </a:lstStyle>
          <a:p>
            <a:pPr lvl="0"/>
            <a:r>
              <a:t>cake</a:t>
            </a:r>
          </a:p>
        </p:txBody>
      </p:sp>
      <p:sp>
        <p:nvSpPr>
          <p:cNvPr id="514" name="Shape 514"/>
          <p:cNvSpPr/>
          <p:nvPr/>
        </p:nvSpPr>
        <p:spPr>
          <a:xfrm>
            <a:off x="4756163" y="2551112"/>
            <a:ext cx="1044549" cy="350662"/>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gn="ctr">
              <a:defRPr sz="1800"/>
            </a:lvl1pPr>
          </a:lstStyle>
          <a:p>
            <a:pPr lvl="0"/>
            <a:r>
              <a:t>everyone</a:t>
            </a:r>
          </a:p>
        </p:txBody>
      </p:sp>
      <p:sp>
        <p:nvSpPr>
          <p:cNvPr id="515" name="Shape 515"/>
          <p:cNvSpPr/>
          <p:nvPr/>
        </p:nvSpPr>
        <p:spPr>
          <a:xfrm>
            <a:off x="4770618" y="2932112"/>
            <a:ext cx="701314" cy="350662"/>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gn="ctr">
              <a:defRPr sz="1800"/>
            </a:lvl1pPr>
          </a:lstStyle>
          <a:p>
            <a:pPr lvl="0"/>
            <a:r>
              <a:t>sweet</a:t>
            </a:r>
          </a:p>
        </p:txBody>
      </p:sp>
      <p:sp>
        <p:nvSpPr>
          <p:cNvPr id="516" name="Shape 516"/>
          <p:cNvSpPr/>
          <p:nvPr/>
        </p:nvSpPr>
        <p:spPr>
          <a:xfrm>
            <a:off x="4781483" y="3314700"/>
            <a:ext cx="1298709" cy="350662"/>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gn="ctr">
              <a:defRPr sz="1800"/>
            </a:lvl1pPr>
          </a:lstStyle>
          <a:p>
            <a:pPr lvl="0"/>
            <a:r>
              <a:t>to celebrate</a:t>
            </a:r>
          </a:p>
        </p:txBody>
      </p:sp>
      <p:sp>
        <p:nvSpPr>
          <p:cNvPr id="517" name="Shape 517"/>
          <p:cNvSpPr/>
          <p:nvPr/>
        </p:nvSpPr>
        <p:spPr>
          <a:xfrm>
            <a:off x="4769421" y="3692525"/>
            <a:ext cx="2086420" cy="350662"/>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gn="ctr">
              <a:defRPr sz="1800"/>
            </a:lvl1pPr>
          </a:lstStyle>
          <a:p>
            <a:pPr lvl="0"/>
            <a:r>
              <a:t>to make, to prepare</a:t>
            </a:r>
          </a:p>
        </p:txBody>
      </p:sp>
      <p:sp>
        <p:nvSpPr>
          <p:cNvPr id="518" name="Shape 518"/>
          <p:cNvSpPr/>
          <p:nvPr/>
        </p:nvSpPr>
        <p:spPr>
          <a:xfrm>
            <a:off x="4777322" y="4076700"/>
            <a:ext cx="2124594" cy="350662"/>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gn="ctr">
              <a:defRPr sz="1800"/>
            </a:lvl1pPr>
          </a:lstStyle>
          <a:p>
            <a:pPr lvl="0"/>
            <a:r>
              <a:t>to make, to produce</a:t>
            </a:r>
          </a:p>
        </p:txBody>
      </p:sp>
      <p:sp>
        <p:nvSpPr>
          <p:cNvPr id="519" name="Shape 519"/>
          <p:cNvSpPr/>
          <p:nvPr/>
        </p:nvSpPr>
        <p:spPr>
          <a:xfrm>
            <a:off x="4788893" y="4454525"/>
            <a:ext cx="625077" cy="350662"/>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gn="ctr">
              <a:defRPr sz="1800"/>
            </a:lvl1pPr>
          </a:lstStyle>
          <a:p>
            <a:pPr lvl="0"/>
            <a:r>
              <a:t>while</a:t>
            </a:r>
          </a:p>
        </p:txBody>
      </p:sp>
      <p:pic>
        <p:nvPicPr>
          <p:cNvPr id="520" name="done.png" descr="done"/>
          <p:cNvPicPr/>
          <p:nvPr/>
        </p:nvPicPr>
        <p:blipFill>
          <a:blip r:embed="rId4">
            <a:extLst/>
          </a:blip>
          <a:stretch>
            <a:fillRect/>
          </a:stretch>
        </p:blipFill>
        <p:spPr>
          <a:xfrm>
            <a:off x="7715250" y="5803900"/>
            <a:ext cx="927100" cy="457200"/>
          </a:xfrm>
          <a:prstGeom prst="rect">
            <a:avLst/>
          </a:prstGeom>
          <a:ln w="12700">
            <a:miter lim="400000"/>
          </a:ln>
        </p:spPr>
      </p:pic>
      <p:pic>
        <p:nvPicPr>
          <p:cNvPr id="521" name="vocabulario.png" descr="vocabulario"/>
          <p:cNvPicPr/>
          <p:nvPr/>
        </p:nvPicPr>
        <p:blipFill>
          <a:blip r:embed="rId5">
            <a:extLst/>
          </a:blip>
          <a:stretch>
            <a:fillRect/>
          </a:stretch>
        </p:blipFill>
        <p:spPr>
          <a:xfrm>
            <a:off x="1814512" y="609600"/>
            <a:ext cx="2273301" cy="368300"/>
          </a:xfrm>
          <a:prstGeom prst="rect">
            <a:avLst/>
          </a:prstGeom>
          <a:ln w="12700">
            <a:miter lim="400000"/>
          </a:ln>
        </p:spPr>
      </p:pic>
      <p:sp>
        <p:nvSpPr>
          <p:cNvPr id="522" name="Shape 522"/>
          <p:cNvSpPr/>
          <p:nvPr/>
        </p:nvSpPr>
        <p:spPr>
          <a:xfrm>
            <a:off x="4664075" y="6403975"/>
            <a:ext cx="1168401" cy="425450"/>
          </a:xfrm>
          <a:prstGeom prst="rect">
            <a:avLst/>
          </a:prstGeom>
          <a:solidFill>
            <a:srgbClr val="FFFFFF"/>
          </a:solidFill>
          <a:ln w="12700">
            <a:miter lim="400000"/>
          </a:ln>
        </p:spPr>
        <p:txBody>
          <a:bodyPr lIns="0" tIns="0" rIns="0" bIns="0" anchor="ctr"/>
          <a:lstStyle/>
          <a:p>
            <a:pPr lvl="0">
              <a:defRPr sz="1800"/>
            </a:pPr>
          </a:p>
        </p:txBody>
      </p:sp>
    </p:spTree>
  </p:cSld>
  <p:clrMapOvr>
    <a:masterClrMapping/>
  </p:clrMapOvr>
  <p:transition spd="fast"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2" presetID="2" grpId="1" fill="hold">
                                  <p:stCondLst>
                                    <p:cond delay="0"/>
                                  </p:stCondLst>
                                  <p:iterate type="el" backwards="0">
                                    <p:tmAbs val="0"/>
                                  </p:iterate>
                                  <p:childTnLst>
                                    <p:set>
                                      <p:cBhvr>
                                        <p:cTn id="6" fill="hold"/>
                                        <p:tgtEl>
                                          <p:spTgt spid="513"/>
                                        </p:tgtEl>
                                        <p:attrNameLst>
                                          <p:attrName>style.visibility</p:attrName>
                                        </p:attrNameLst>
                                      </p:cBhvr>
                                      <p:to>
                                        <p:strVal val="visible"/>
                                      </p:to>
                                    </p:set>
                                    <p:anim calcmode="lin" valueType="num">
                                      <p:cBhvr>
                                        <p:cTn id="7" dur="500" fill="hold"/>
                                        <p:tgtEl>
                                          <p:spTgt spid="513"/>
                                        </p:tgtEl>
                                        <p:attrNameLst>
                                          <p:attrName>ppt_x</p:attrName>
                                        </p:attrNameLst>
                                      </p:cBhvr>
                                      <p:tavLst>
                                        <p:tav tm="0">
                                          <p:val>
                                            <p:strVal val="1+#ppt_w/2"/>
                                          </p:val>
                                        </p:tav>
                                        <p:tav tm="100000">
                                          <p:val>
                                            <p:strVal val="#ppt_x"/>
                                          </p:val>
                                        </p:tav>
                                      </p:tavLst>
                                    </p:anim>
                                    <p:anim calcmode="lin" valueType="num">
                                      <p:cBhvr>
                                        <p:cTn id="8" dur="500" fill="hold"/>
                                        <p:tgtEl>
                                          <p:spTgt spid="51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nodeType="clickEffect" presetClass="entr" presetSubtype="2" presetID="2" grpId="2" fill="hold">
                                  <p:stCondLst>
                                    <p:cond delay="0"/>
                                  </p:stCondLst>
                                  <p:iterate type="el" backwards="0">
                                    <p:tmAbs val="0"/>
                                  </p:iterate>
                                  <p:childTnLst>
                                    <p:set>
                                      <p:cBhvr>
                                        <p:cTn id="12" fill="hold"/>
                                        <p:tgtEl>
                                          <p:spTgt spid="514"/>
                                        </p:tgtEl>
                                        <p:attrNameLst>
                                          <p:attrName>style.visibility</p:attrName>
                                        </p:attrNameLst>
                                      </p:cBhvr>
                                      <p:to>
                                        <p:strVal val="visible"/>
                                      </p:to>
                                    </p:set>
                                    <p:anim calcmode="lin" valueType="num">
                                      <p:cBhvr>
                                        <p:cTn id="13" dur="500" fill="hold"/>
                                        <p:tgtEl>
                                          <p:spTgt spid="514"/>
                                        </p:tgtEl>
                                        <p:attrNameLst>
                                          <p:attrName>ppt_x</p:attrName>
                                        </p:attrNameLst>
                                      </p:cBhvr>
                                      <p:tavLst>
                                        <p:tav tm="0">
                                          <p:val>
                                            <p:strVal val="1+#ppt_w/2"/>
                                          </p:val>
                                        </p:tav>
                                        <p:tav tm="100000">
                                          <p:val>
                                            <p:strVal val="#ppt_x"/>
                                          </p:val>
                                        </p:tav>
                                      </p:tavLst>
                                    </p:anim>
                                    <p:anim calcmode="lin" valueType="num">
                                      <p:cBhvr>
                                        <p:cTn id="14" dur="500" fill="hold"/>
                                        <p:tgtEl>
                                          <p:spTgt spid="51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nodeType="clickEffect" presetClass="entr" presetSubtype="2" presetID="2" grpId="3" fill="hold">
                                  <p:stCondLst>
                                    <p:cond delay="0"/>
                                  </p:stCondLst>
                                  <p:iterate type="el" backwards="0">
                                    <p:tmAbs val="0"/>
                                  </p:iterate>
                                  <p:childTnLst>
                                    <p:set>
                                      <p:cBhvr>
                                        <p:cTn id="18" fill="hold"/>
                                        <p:tgtEl>
                                          <p:spTgt spid="515"/>
                                        </p:tgtEl>
                                        <p:attrNameLst>
                                          <p:attrName>style.visibility</p:attrName>
                                        </p:attrNameLst>
                                      </p:cBhvr>
                                      <p:to>
                                        <p:strVal val="visible"/>
                                      </p:to>
                                    </p:set>
                                    <p:anim calcmode="lin" valueType="num">
                                      <p:cBhvr>
                                        <p:cTn id="19" dur="500" fill="hold"/>
                                        <p:tgtEl>
                                          <p:spTgt spid="515"/>
                                        </p:tgtEl>
                                        <p:attrNameLst>
                                          <p:attrName>ppt_x</p:attrName>
                                        </p:attrNameLst>
                                      </p:cBhvr>
                                      <p:tavLst>
                                        <p:tav tm="0">
                                          <p:val>
                                            <p:strVal val="1+#ppt_w/2"/>
                                          </p:val>
                                        </p:tav>
                                        <p:tav tm="100000">
                                          <p:val>
                                            <p:strVal val="#ppt_x"/>
                                          </p:val>
                                        </p:tav>
                                      </p:tavLst>
                                    </p:anim>
                                    <p:anim calcmode="lin" valueType="num">
                                      <p:cBhvr>
                                        <p:cTn id="20" dur="500" fill="hold"/>
                                        <p:tgtEl>
                                          <p:spTgt spid="515"/>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nodeType="clickEffect" presetClass="entr" presetSubtype="2" presetID="2" grpId="4" fill="hold">
                                  <p:stCondLst>
                                    <p:cond delay="0"/>
                                  </p:stCondLst>
                                  <p:iterate type="el" backwards="0">
                                    <p:tmAbs val="0"/>
                                  </p:iterate>
                                  <p:childTnLst>
                                    <p:set>
                                      <p:cBhvr>
                                        <p:cTn id="24" fill="hold"/>
                                        <p:tgtEl>
                                          <p:spTgt spid="516"/>
                                        </p:tgtEl>
                                        <p:attrNameLst>
                                          <p:attrName>style.visibility</p:attrName>
                                        </p:attrNameLst>
                                      </p:cBhvr>
                                      <p:to>
                                        <p:strVal val="visible"/>
                                      </p:to>
                                    </p:set>
                                    <p:anim calcmode="lin" valueType="num">
                                      <p:cBhvr>
                                        <p:cTn id="25" dur="500" fill="hold"/>
                                        <p:tgtEl>
                                          <p:spTgt spid="516"/>
                                        </p:tgtEl>
                                        <p:attrNameLst>
                                          <p:attrName>ppt_x</p:attrName>
                                        </p:attrNameLst>
                                      </p:cBhvr>
                                      <p:tavLst>
                                        <p:tav tm="0">
                                          <p:val>
                                            <p:strVal val="1+#ppt_w/2"/>
                                          </p:val>
                                        </p:tav>
                                        <p:tav tm="100000">
                                          <p:val>
                                            <p:strVal val="#ppt_x"/>
                                          </p:val>
                                        </p:tav>
                                      </p:tavLst>
                                    </p:anim>
                                    <p:anim calcmode="lin" valueType="num">
                                      <p:cBhvr>
                                        <p:cTn id="26" dur="500" fill="hold"/>
                                        <p:tgtEl>
                                          <p:spTgt spid="516"/>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nodeType="clickEffect" presetClass="entr" presetSubtype="2" presetID="2" grpId="5" fill="hold">
                                  <p:stCondLst>
                                    <p:cond delay="0"/>
                                  </p:stCondLst>
                                  <p:iterate type="el" backwards="0">
                                    <p:tmAbs val="0"/>
                                  </p:iterate>
                                  <p:childTnLst>
                                    <p:set>
                                      <p:cBhvr>
                                        <p:cTn id="30" fill="hold"/>
                                        <p:tgtEl>
                                          <p:spTgt spid="517"/>
                                        </p:tgtEl>
                                        <p:attrNameLst>
                                          <p:attrName>style.visibility</p:attrName>
                                        </p:attrNameLst>
                                      </p:cBhvr>
                                      <p:to>
                                        <p:strVal val="visible"/>
                                      </p:to>
                                    </p:set>
                                    <p:anim calcmode="lin" valueType="num">
                                      <p:cBhvr>
                                        <p:cTn id="31" dur="500" fill="hold"/>
                                        <p:tgtEl>
                                          <p:spTgt spid="517"/>
                                        </p:tgtEl>
                                        <p:attrNameLst>
                                          <p:attrName>ppt_x</p:attrName>
                                        </p:attrNameLst>
                                      </p:cBhvr>
                                      <p:tavLst>
                                        <p:tav tm="0">
                                          <p:val>
                                            <p:strVal val="1+#ppt_w/2"/>
                                          </p:val>
                                        </p:tav>
                                        <p:tav tm="100000">
                                          <p:val>
                                            <p:strVal val="#ppt_x"/>
                                          </p:val>
                                        </p:tav>
                                      </p:tavLst>
                                    </p:anim>
                                    <p:anim calcmode="lin" valueType="num">
                                      <p:cBhvr>
                                        <p:cTn id="32" dur="500" fill="hold"/>
                                        <p:tgtEl>
                                          <p:spTgt spid="517"/>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nodeType="clickEffect" presetClass="entr" presetSubtype="2" presetID="2" grpId="6" fill="hold">
                                  <p:stCondLst>
                                    <p:cond delay="0"/>
                                  </p:stCondLst>
                                  <p:iterate type="el" backwards="0">
                                    <p:tmAbs val="0"/>
                                  </p:iterate>
                                  <p:childTnLst>
                                    <p:set>
                                      <p:cBhvr>
                                        <p:cTn id="36" fill="hold"/>
                                        <p:tgtEl>
                                          <p:spTgt spid="518"/>
                                        </p:tgtEl>
                                        <p:attrNameLst>
                                          <p:attrName>style.visibility</p:attrName>
                                        </p:attrNameLst>
                                      </p:cBhvr>
                                      <p:to>
                                        <p:strVal val="visible"/>
                                      </p:to>
                                    </p:set>
                                    <p:anim calcmode="lin" valueType="num">
                                      <p:cBhvr>
                                        <p:cTn id="37" dur="500" fill="hold"/>
                                        <p:tgtEl>
                                          <p:spTgt spid="518"/>
                                        </p:tgtEl>
                                        <p:attrNameLst>
                                          <p:attrName>ppt_x</p:attrName>
                                        </p:attrNameLst>
                                      </p:cBhvr>
                                      <p:tavLst>
                                        <p:tav tm="0">
                                          <p:val>
                                            <p:strVal val="1+#ppt_w/2"/>
                                          </p:val>
                                        </p:tav>
                                        <p:tav tm="100000">
                                          <p:val>
                                            <p:strVal val="#ppt_x"/>
                                          </p:val>
                                        </p:tav>
                                      </p:tavLst>
                                    </p:anim>
                                    <p:anim calcmode="lin" valueType="num">
                                      <p:cBhvr>
                                        <p:cTn id="38" dur="500" fill="hold"/>
                                        <p:tgtEl>
                                          <p:spTgt spid="518"/>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nodeType="clickEffect" presetClass="entr" presetSubtype="2" presetID="2" grpId="7" fill="hold">
                                  <p:stCondLst>
                                    <p:cond delay="0"/>
                                  </p:stCondLst>
                                  <p:iterate type="el" backwards="0">
                                    <p:tmAbs val="0"/>
                                  </p:iterate>
                                  <p:childTnLst>
                                    <p:set>
                                      <p:cBhvr>
                                        <p:cTn id="42" fill="hold"/>
                                        <p:tgtEl>
                                          <p:spTgt spid="519"/>
                                        </p:tgtEl>
                                        <p:attrNameLst>
                                          <p:attrName>style.visibility</p:attrName>
                                        </p:attrNameLst>
                                      </p:cBhvr>
                                      <p:to>
                                        <p:strVal val="visible"/>
                                      </p:to>
                                    </p:set>
                                    <p:anim calcmode="lin" valueType="num">
                                      <p:cBhvr>
                                        <p:cTn id="43" dur="500" fill="hold"/>
                                        <p:tgtEl>
                                          <p:spTgt spid="519"/>
                                        </p:tgtEl>
                                        <p:attrNameLst>
                                          <p:attrName>ppt_x</p:attrName>
                                        </p:attrNameLst>
                                      </p:cBhvr>
                                      <p:tavLst>
                                        <p:tav tm="0">
                                          <p:val>
                                            <p:strVal val="1+#ppt_w/2"/>
                                          </p:val>
                                        </p:tav>
                                        <p:tav tm="100000">
                                          <p:val>
                                            <p:strVal val="#ppt_x"/>
                                          </p:val>
                                        </p:tav>
                                      </p:tavLst>
                                    </p:anim>
                                    <p:anim calcmode="lin" valueType="num">
                                      <p:cBhvr>
                                        <p:cTn id="44" dur="500" fill="hold"/>
                                        <p:tgtEl>
                                          <p:spTgt spid="519"/>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nodeType="clickEffect" presetClass="entr" presetSubtype="0" presetID="10" grpId="8" fill="hold">
                                  <p:stCondLst>
                                    <p:cond delay="0"/>
                                  </p:stCondLst>
                                  <p:iterate type="el" backwards="0">
                                    <p:tmAbs val="0"/>
                                  </p:iterate>
                                  <p:childTnLst>
                                    <p:set>
                                      <p:cBhvr>
                                        <p:cTn id="48" fill="hold"/>
                                        <p:tgtEl>
                                          <p:spTgt spid="520"/>
                                        </p:tgtEl>
                                        <p:attrNameLst>
                                          <p:attrName>style.visibility</p:attrName>
                                        </p:attrNameLst>
                                      </p:cBhvr>
                                      <p:to>
                                        <p:strVal val="visible"/>
                                      </p:to>
                                    </p:set>
                                    <p:animEffect filter="fade" transition="in">
                                      <p:cBhvr>
                                        <p:cTn id="49" dur="500"/>
                                        <p:tgtEl>
                                          <p:spTgt spid="52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517" grpId="5"/>
      <p:bldP build="whole" bldLvl="1" animBg="1" rev="0" advAuto="0" spid="514" grpId="2"/>
      <p:bldP build="whole" bldLvl="1" animBg="1" rev="0" advAuto="0" spid="516" grpId="4"/>
      <p:bldP build="whole" bldLvl="1" animBg="1" rev="0" advAuto="0" spid="518" grpId="6"/>
      <p:bldP build="whole" bldLvl="1" animBg="1" rev="0" advAuto="0" spid="520" grpId="8"/>
      <p:bldP build="whole" bldLvl="1" animBg="1" rev="0" advAuto="0" spid="519" grpId="7"/>
      <p:bldP build="whole" bldLvl="1" animBg="1" rev="0" advAuto="0" spid="513" grpId="1"/>
      <p:bldP build="whole" bldLvl="1" animBg="1" rev="0" advAuto="0" spid="515" grpId="3"/>
    </p:bldLst>
  </p:timing>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72" name="vocabulario1-header.png" descr="vocabulario1-header"/>
          <p:cNvPicPr/>
          <p:nvPr/>
        </p:nvPicPr>
        <p:blipFill>
          <a:blip r:embed="rId2">
            <a:extLst/>
          </a:blip>
          <a:stretch>
            <a:fillRect/>
          </a:stretch>
        </p:blipFill>
        <p:spPr>
          <a:xfrm>
            <a:off x="0" y="0"/>
            <a:ext cx="9142413" cy="990600"/>
          </a:xfrm>
          <a:prstGeom prst="rect">
            <a:avLst/>
          </a:prstGeom>
          <a:ln w="12700">
            <a:miter lim="400000"/>
          </a:ln>
        </p:spPr>
      </p:pic>
      <p:sp>
        <p:nvSpPr>
          <p:cNvPr id="73" name="Shape 73"/>
          <p:cNvSpPr/>
          <p:nvPr/>
        </p:nvSpPr>
        <p:spPr>
          <a:xfrm>
            <a:off x="344848" y="6343650"/>
            <a:ext cx="1004167" cy="4978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lgn="ctr">
              <a:defRPr sz="1800"/>
            </a:pPr>
            <a:r>
              <a:rPr b="1" sz="1400">
                <a:solidFill>
                  <a:srgbClr val="CC3300"/>
                </a:solidFill>
                <a:latin typeface="Trebuchet MS"/>
                <a:ea typeface="Trebuchet MS"/>
                <a:cs typeface="Trebuchet MS"/>
                <a:sym typeface="Trebuchet MS"/>
              </a:rPr>
              <a:t>Capítulo 5</a:t>
            </a:r>
            <a:endParaRPr b="1" sz="1400">
              <a:solidFill>
                <a:srgbClr val="CC3300"/>
              </a:solidFill>
              <a:latin typeface="Trebuchet MS"/>
              <a:ea typeface="Trebuchet MS"/>
              <a:cs typeface="Trebuchet MS"/>
              <a:sym typeface="Trebuchet MS"/>
            </a:endParaRPr>
          </a:p>
          <a:p>
            <a:pPr lvl="0" algn="ctr">
              <a:lnSpc>
                <a:spcPct val="95000"/>
              </a:lnSpc>
              <a:defRPr sz="1800"/>
            </a:pPr>
            <a:r>
              <a:rPr b="1" sz="1400">
                <a:solidFill>
                  <a:srgbClr val="CC3300"/>
                </a:solidFill>
                <a:latin typeface="Trebuchet MS"/>
                <a:ea typeface="Trebuchet MS"/>
                <a:cs typeface="Trebuchet MS"/>
                <a:sym typeface="Trebuchet MS"/>
              </a:rPr>
              <a:t>6 of 50</a:t>
            </a:r>
          </a:p>
        </p:txBody>
      </p:sp>
      <p:pic>
        <p:nvPicPr>
          <p:cNvPr id="74" name="next slide.png" descr="next slide"/>
          <p:cNvPicPr/>
          <p:nvPr/>
        </p:nvPicPr>
        <p:blipFill>
          <a:blip r:embed="rId3">
            <a:extLst/>
          </a:blip>
          <a:stretch>
            <a:fillRect/>
          </a:stretch>
        </p:blipFill>
        <p:spPr>
          <a:xfrm>
            <a:off x="7467600" y="5797550"/>
            <a:ext cx="1600200" cy="457200"/>
          </a:xfrm>
          <a:prstGeom prst="rect">
            <a:avLst/>
          </a:prstGeom>
          <a:ln w="12700">
            <a:miter lim="400000"/>
          </a:ln>
        </p:spPr>
      </p:pic>
      <p:pic>
        <p:nvPicPr>
          <p:cNvPr id="75" name="slide 06 pic1a.png" descr="slide 06 pic1a"/>
          <p:cNvPicPr/>
          <p:nvPr/>
        </p:nvPicPr>
        <p:blipFill>
          <a:blip r:embed="rId4">
            <a:extLst/>
          </a:blip>
          <a:stretch>
            <a:fillRect/>
          </a:stretch>
        </p:blipFill>
        <p:spPr>
          <a:xfrm>
            <a:off x="3140075" y="1695450"/>
            <a:ext cx="2870200" cy="4318000"/>
          </a:xfrm>
          <a:prstGeom prst="rect">
            <a:avLst/>
          </a:prstGeom>
          <a:ln w="12700">
            <a:miter lim="400000"/>
          </a:ln>
        </p:spPr>
      </p:pic>
      <p:pic>
        <p:nvPicPr>
          <p:cNvPr id="76" name="slide 06 text1a.png" descr="slide 06 text1a"/>
          <p:cNvPicPr/>
          <p:nvPr/>
        </p:nvPicPr>
        <p:blipFill>
          <a:blip r:embed="rId5">
            <a:extLst/>
          </a:blip>
          <a:stretch>
            <a:fillRect/>
          </a:stretch>
        </p:blipFill>
        <p:spPr>
          <a:xfrm>
            <a:off x="4816475" y="4802187"/>
            <a:ext cx="1092200" cy="254001"/>
          </a:xfrm>
          <a:prstGeom prst="rect">
            <a:avLst/>
          </a:prstGeom>
          <a:ln w="12700">
            <a:miter lim="400000"/>
          </a:ln>
        </p:spPr>
      </p:pic>
      <p:pic>
        <p:nvPicPr>
          <p:cNvPr id="77" name="slide 06 text1b.png" descr="slide 06 text1b"/>
          <p:cNvPicPr/>
          <p:nvPr/>
        </p:nvPicPr>
        <p:blipFill>
          <a:blip r:embed="rId6">
            <a:extLst/>
          </a:blip>
          <a:stretch>
            <a:fillRect/>
          </a:stretch>
        </p:blipFill>
        <p:spPr>
          <a:xfrm>
            <a:off x="4797425" y="4800600"/>
            <a:ext cx="1092200" cy="254000"/>
          </a:xfrm>
          <a:prstGeom prst="rect">
            <a:avLst/>
          </a:prstGeom>
          <a:ln w="12700">
            <a:miter lim="400000"/>
          </a:ln>
        </p:spPr>
      </p:pic>
      <p:pic>
        <p:nvPicPr>
          <p:cNvPr id="78" name="slide 06 text2a.png" descr="slide 06 text2a"/>
          <p:cNvPicPr/>
          <p:nvPr/>
        </p:nvPicPr>
        <p:blipFill>
          <a:blip r:embed="rId7">
            <a:extLst/>
          </a:blip>
          <a:stretch>
            <a:fillRect/>
          </a:stretch>
        </p:blipFill>
        <p:spPr>
          <a:xfrm>
            <a:off x="3463925" y="1758950"/>
            <a:ext cx="2222500" cy="254000"/>
          </a:xfrm>
          <a:prstGeom prst="rect">
            <a:avLst/>
          </a:prstGeom>
          <a:ln w="12700">
            <a:miter lim="400000"/>
          </a:ln>
        </p:spPr>
      </p:pic>
      <p:pic>
        <p:nvPicPr>
          <p:cNvPr id="79" name="slide 06 text2b.png" descr="slide 06 text2b"/>
          <p:cNvPicPr/>
          <p:nvPr/>
        </p:nvPicPr>
        <p:blipFill>
          <a:blip r:embed="rId8">
            <a:extLst/>
          </a:blip>
          <a:stretch>
            <a:fillRect/>
          </a:stretch>
        </p:blipFill>
        <p:spPr>
          <a:xfrm>
            <a:off x="3463925" y="1758950"/>
            <a:ext cx="2222500" cy="254000"/>
          </a:xfrm>
          <a:prstGeom prst="rect">
            <a:avLst/>
          </a:prstGeom>
          <a:ln w="12700">
            <a:miter lim="400000"/>
          </a:ln>
        </p:spPr>
      </p:pic>
      <p:pic>
        <p:nvPicPr>
          <p:cNvPr id="80" name="slide 06 text3a.png" descr="slide 06 text3a"/>
          <p:cNvPicPr/>
          <p:nvPr/>
        </p:nvPicPr>
        <p:blipFill>
          <a:blip r:embed="rId9">
            <a:extLst/>
          </a:blip>
          <a:stretch>
            <a:fillRect/>
          </a:stretch>
        </p:blipFill>
        <p:spPr>
          <a:xfrm>
            <a:off x="3495675" y="2946400"/>
            <a:ext cx="1384300" cy="254000"/>
          </a:xfrm>
          <a:prstGeom prst="rect">
            <a:avLst/>
          </a:prstGeom>
          <a:ln w="12700">
            <a:miter lim="400000"/>
          </a:ln>
        </p:spPr>
      </p:pic>
      <p:pic>
        <p:nvPicPr>
          <p:cNvPr id="81" name="slide 06 text3b.png" descr="slide 06 text3b"/>
          <p:cNvPicPr/>
          <p:nvPr/>
        </p:nvPicPr>
        <p:blipFill>
          <a:blip r:embed="rId10">
            <a:extLst/>
          </a:blip>
          <a:stretch>
            <a:fillRect/>
          </a:stretch>
        </p:blipFill>
        <p:spPr>
          <a:xfrm>
            <a:off x="3533775" y="2944812"/>
            <a:ext cx="1384300" cy="254001"/>
          </a:xfrm>
          <a:prstGeom prst="rect">
            <a:avLst/>
          </a:prstGeom>
          <a:ln w="12700">
            <a:miter lim="400000"/>
          </a:ln>
        </p:spPr>
      </p:pic>
      <p:pic>
        <p:nvPicPr>
          <p:cNvPr id="82" name="slide 04 titletext1a.png" descr="slide 04 titletext1a"/>
          <p:cNvPicPr/>
          <p:nvPr/>
        </p:nvPicPr>
        <p:blipFill>
          <a:blip r:embed="rId11">
            <a:extLst/>
          </a:blip>
          <a:stretch>
            <a:fillRect/>
          </a:stretch>
        </p:blipFill>
        <p:spPr>
          <a:xfrm>
            <a:off x="303212" y="1036637"/>
            <a:ext cx="4065588" cy="400051"/>
          </a:xfrm>
          <a:prstGeom prst="rect">
            <a:avLst/>
          </a:prstGeom>
          <a:ln w="12700">
            <a:miter lim="400000"/>
          </a:ln>
        </p:spPr>
      </p:pic>
      <p:pic>
        <p:nvPicPr>
          <p:cNvPr id="83" name="quickpass_vocab_5.png" descr="quickpass_vocab_5"/>
          <p:cNvPicPr/>
          <p:nvPr/>
        </p:nvPicPr>
        <p:blipFill>
          <a:blip r:embed="rId12">
            <a:extLst/>
          </a:blip>
          <a:stretch>
            <a:fillRect/>
          </a:stretch>
        </p:blipFill>
        <p:spPr>
          <a:xfrm>
            <a:off x="7077075" y="279400"/>
            <a:ext cx="1627188" cy="841375"/>
          </a:xfrm>
          <a:prstGeom prst="rect">
            <a:avLst/>
          </a:prstGeom>
          <a:ln w="12700">
            <a:miter lim="400000"/>
          </a:ln>
        </p:spPr>
      </p:pic>
      <p:sp>
        <p:nvSpPr>
          <p:cNvPr id="84" name="Shape 84"/>
          <p:cNvSpPr/>
          <p:nvPr/>
        </p:nvSpPr>
        <p:spPr>
          <a:xfrm flipH="1">
            <a:off x="4575175" y="4953000"/>
            <a:ext cx="257176" cy="79375"/>
          </a:xfrm>
          <a:prstGeom prst="line">
            <a:avLst/>
          </a:prstGeom>
          <a:ln>
            <a:solidFill/>
            <a:round/>
          </a:ln>
        </p:spPr>
        <p:txBody>
          <a:bodyPr lIns="0" tIns="0" rIns="0" bIns="0"/>
          <a:lstStyle/>
          <a:p>
            <a:pPr lvl="0" defTabSz="457200">
              <a:defRPr sz="1200">
                <a:latin typeface="+mn-lt"/>
                <a:ea typeface="+mn-ea"/>
                <a:cs typeface="+mn-cs"/>
                <a:sym typeface="Helvetica"/>
              </a:defRPr>
            </a:pPr>
          </a:p>
        </p:txBody>
      </p:sp>
    </p:spTree>
  </p:cSld>
  <p:clrMapOvr>
    <a:masterClrMapping/>
  </p:clrMapOvr>
  <p:transition spd="fast"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0" grpId="1" fill="hold">
                                  <p:stCondLst>
                                    <p:cond delay="0"/>
                                  </p:stCondLst>
                                  <p:iterate type="el" backwards="0">
                                    <p:tmAbs val="0"/>
                                  </p:iterate>
                                  <p:childTnLst>
                                    <p:set>
                                      <p:cBhvr>
                                        <p:cTn id="6" fill="hold"/>
                                        <p:tgtEl>
                                          <p:spTgt spid="79"/>
                                        </p:tgtEl>
                                        <p:attrNameLst>
                                          <p:attrName>style.visibility</p:attrName>
                                        </p:attrNameLst>
                                      </p:cBhvr>
                                      <p:to>
                                        <p:strVal val="visible"/>
                                      </p:to>
                                    </p:set>
                                    <p:animEffect filter="fade" transition="in">
                                      <p:cBhvr>
                                        <p:cTn id="7" dur="500"/>
                                        <p:tgtEl>
                                          <p:spTgt spid="79"/>
                                        </p:tgtEl>
                                      </p:cBhvr>
                                    </p:animEffect>
                                  </p:childTnLst>
                                </p:cTn>
                              </p:par>
                            </p:childTnLst>
                          </p:cTn>
                        </p:par>
                      </p:childTnLst>
                    </p:cTn>
                  </p:par>
                  <p:par>
                    <p:cTn id="8" fill="hold">
                      <p:stCondLst>
                        <p:cond delay="indefinite"/>
                      </p:stCondLst>
                      <p:childTnLst>
                        <p:par>
                          <p:cTn id="9" fill="hold">
                            <p:stCondLst>
                              <p:cond delay="0"/>
                            </p:stCondLst>
                            <p:childTnLst>
                              <p:par>
                                <p:cTn id="10" nodeType="clickEffect" presetClass="entr" presetSubtype="0" presetID="10" grpId="2" fill="hold">
                                  <p:stCondLst>
                                    <p:cond delay="0"/>
                                  </p:stCondLst>
                                  <p:iterate type="el" backwards="0">
                                    <p:tmAbs val="0"/>
                                  </p:iterate>
                                  <p:childTnLst>
                                    <p:set>
                                      <p:cBhvr>
                                        <p:cTn id="11" fill="hold"/>
                                        <p:tgtEl>
                                          <p:spTgt spid="81"/>
                                        </p:tgtEl>
                                        <p:attrNameLst>
                                          <p:attrName>style.visibility</p:attrName>
                                        </p:attrNameLst>
                                      </p:cBhvr>
                                      <p:to>
                                        <p:strVal val="visible"/>
                                      </p:to>
                                    </p:set>
                                    <p:animEffect filter="fade" transition="in">
                                      <p:cBhvr>
                                        <p:cTn id="12" dur="500"/>
                                        <p:tgtEl>
                                          <p:spTgt spid="81"/>
                                        </p:tgtEl>
                                      </p:cBhvr>
                                    </p:animEffect>
                                  </p:childTnLst>
                                </p:cTn>
                              </p:par>
                            </p:childTnLst>
                          </p:cTn>
                        </p:par>
                      </p:childTnLst>
                    </p:cTn>
                  </p:par>
                  <p:par>
                    <p:cTn id="13" fill="hold">
                      <p:stCondLst>
                        <p:cond delay="indefinite"/>
                      </p:stCondLst>
                      <p:childTnLst>
                        <p:par>
                          <p:cTn id="14" fill="hold">
                            <p:stCondLst>
                              <p:cond delay="0"/>
                            </p:stCondLst>
                            <p:childTnLst>
                              <p:par>
                                <p:cTn id="15" nodeType="clickEffect" presetClass="entr" presetSubtype="0" presetID="10" grpId="3" fill="hold">
                                  <p:stCondLst>
                                    <p:cond delay="0"/>
                                  </p:stCondLst>
                                  <p:iterate type="el" backwards="0">
                                    <p:tmAbs val="0"/>
                                  </p:iterate>
                                  <p:childTnLst>
                                    <p:set>
                                      <p:cBhvr>
                                        <p:cTn id="16" fill="hold"/>
                                        <p:tgtEl>
                                          <p:spTgt spid="77"/>
                                        </p:tgtEl>
                                        <p:attrNameLst>
                                          <p:attrName>style.visibility</p:attrName>
                                        </p:attrNameLst>
                                      </p:cBhvr>
                                      <p:to>
                                        <p:strVal val="visible"/>
                                      </p:to>
                                    </p:set>
                                    <p:animEffect filter="fade" transition="in">
                                      <p:cBhvr>
                                        <p:cTn id="17" dur="500"/>
                                        <p:tgtEl>
                                          <p:spTgt spid="77"/>
                                        </p:tgtEl>
                                      </p:cBhvr>
                                    </p:animEffect>
                                  </p:childTnLst>
                                </p:cTn>
                              </p:par>
                            </p:childTnLst>
                          </p:cTn>
                        </p:par>
                        <p:par>
                          <p:cTn id="18" fill="hold">
                            <p:stCondLst>
                              <p:cond delay="500"/>
                            </p:stCondLst>
                            <p:childTnLst>
                              <p:par>
                                <p:cTn id="19" nodeType="afterEffect" presetClass="entr" presetSubtype="1" presetID="22" grpId="4" fill="hold">
                                  <p:stCondLst>
                                    <p:cond delay="0"/>
                                  </p:stCondLst>
                                  <p:iterate type="el" backwards="0">
                                    <p:tmAbs val="0"/>
                                  </p:iterate>
                                  <p:childTnLst>
                                    <p:set>
                                      <p:cBhvr>
                                        <p:cTn id="20" fill="hold"/>
                                        <p:tgtEl>
                                          <p:spTgt spid="84"/>
                                        </p:tgtEl>
                                        <p:attrNameLst>
                                          <p:attrName>style.visibility</p:attrName>
                                        </p:attrNameLst>
                                      </p:cBhvr>
                                      <p:to>
                                        <p:strVal val="visible"/>
                                      </p:to>
                                    </p:set>
                                    <p:animEffect filter="wipe(up)" transition="in">
                                      <p:cBhvr>
                                        <p:cTn id="21" dur="500"/>
                                        <p:tgtEl>
                                          <p:spTgt spid="84"/>
                                        </p:tgtEl>
                                      </p:cBhvr>
                                    </p:animEffect>
                                  </p:childTnLst>
                                </p:cTn>
                              </p:par>
                            </p:childTnLst>
                          </p:cTn>
                        </p:par>
                      </p:childTnLst>
                    </p:cTn>
                  </p:par>
                  <p:par>
                    <p:cTn id="22" fill="hold">
                      <p:stCondLst>
                        <p:cond delay="indefinite"/>
                      </p:stCondLst>
                      <p:childTnLst>
                        <p:par>
                          <p:cTn id="23" fill="hold">
                            <p:stCondLst>
                              <p:cond delay="0"/>
                            </p:stCondLst>
                            <p:childTnLst>
                              <p:par>
                                <p:cTn id="24" nodeType="clickEffect" presetClass="entr" presetSubtype="0" presetID="1" grpId="5" fill="hold">
                                  <p:stCondLst>
                                    <p:cond delay="0"/>
                                  </p:stCondLst>
                                  <p:iterate type="el" backwards="0">
                                    <p:tmAbs val="0"/>
                                  </p:iterate>
                                  <p:childTnLst>
                                    <p:set>
                                      <p:cBhvr>
                                        <p:cTn id="25" fill="hold"/>
                                        <p:tgtEl>
                                          <p:spTgt spid="7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74" grpId="5"/>
      <p:bldP build="whole" bldLvl="1" animBg="1" rev="0" advAuto="0" spid="81" grpId="2"/>
      <p:bldP build="whole" bldLvl="1" animBg="1" rev="0" advAuto="0" spid="79" grpId="1"/>
      <p:bldP build="whole" bldLvl="1" animBg="1" rev="0" advAuto="0" spid="77" grpId="3"/>
      <p:bldP build="whole" bldLvl="1" animBg="1" rev="0" advAuto="0" spid="84" grpId="4"/>
    </p:bldLst>
  </p:timing>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86" name="vocabulario1-header.png" descr="vocabulario1-header"/>
          <p:cNvPicPr/>
          <p:nvPr/>
        </p:nvPicPr>
        <p:blipFill>
          <a:blip r:embed="rId2">
            <a:extLst/>
          </a:blip>
          <a:stretch>
            <a:fillRect/>
          </a:stretch>
        </p:blipFill>
        <p:spPr>
          <a:xfrm>
            <a:off x="0" y="0"/>
            <a:ext cx="9142413" cy="990600"/>
          </a:xfrm>
          <a:prstGeom prst="rect">
            <a:avLst/>
          </a:prstGeom>
          <a:ln w="12700">
            <a:miter lim="400000"/>
          </a:ln>
        </p:spPr>
      </p:pic>
      <p:sp>
        <p:nvSpPr>
          <p:cNvPr id="87" name="Shape 87"/>
          <p:cNvSpPr/>
          <p:nvPr/>
        </p:nvSpPr>
        <p:spPr>
          <a:xfrm>
            <a:off x="344848" y="6343650"/>
            <a:ext cx="1004167" cy="4978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lgn="ctr">
              <a:defRPr sz="1800"/>
            </a:pPr>
            <a:r>
              <a:rPr b="1" sz="1400">
                <a:solidFill>
                  <a:srgbClr val="CC3300"/>
                </a:solidFill>
                <a:latin typeface="Trebuchet MS"/>
                <a:ea typeface="Trebuchet MS"/>
                <a:cs typeface="Trebuchet MS"/>
                <a:sym typeface="Trebuchet MS"/>
              </a:rPr>
              <a:t>Capítulo 5</a:t>
            </a:r>
            <a:endParaRPr b="1" sz="1400">
              <a:solidFill>
                <a:srgbClr val="CC3300"/>
              </a:solidFill>
              <a:latin typeface="Trebuchet MS"/>
              <a:ea typeface="Trebuchet MS"/>
              <a:cs typeface="Trebuchet MS"/>
              <a:sym typeface="Trebuchet MS"/>
            </a:endParaRPr>
          </a:p>
          <a:p>
            <a:pPr lvl="0" algn="ctr">
              <a:lnSpc>
                <a:spcPct val="95000"/>
              </a:lnSpc>
              <a:defRPr sz="1800"/>
            </a:pPr>
            <a:r>
              <a:rPr b="1" sz="1400">
                <a:solidFill>
                  <a:srgbClr val="CC3300"/>
                </a:solidFill>
                <a:latin typeface="Trebuchet MS"/>
                <a:ea typeface="Trebuchet MS"/>
                <a:cs typeface="Trebuchet MS"/>
                <a:sym typeface="Trebuchet MS"/>
              </a:rPr>
              <a:t>7 of 50</a:t>
            </a:r>
          </a:p>
        </p:txBody>
      </p:sp>
      <p:pic>
        <p:nvPicPr>
          <p:cNvPr id="88" name="next slide.png" descr="next slide"/>
          <p:cNvPicPr/>
          <p:nvPr/>
        </p:nvPicPr>
        <p:blipFill>
          <a:blip r:embed="rId3">
            <a:extLst/>
          </a:blip>
          <a:stretch>
            <a:fillRect/>
          </a:stretch>
        </p:blipFill>
        <p:spPr>
          <a:xfrm>
            <a:off x="7467600" y="5797550"/>
            <a:ext cx="1600200" cy="457200"/>
          </a:xfrm>
          <a:prstGeom prst="rect">
            <a:avLst/>
          </a:prstGeom>
          <a:ln w="12700">
            <a:miter lim="400000"/>
          </a:ln>
        </p:spPr>
      </p:pic>
    </p:spTree>
  </p:cSld>
  <p:clrMapOvr>
    <a:masterClrMapping/>
  </p:clrMapOvr>
  <p:transition spd="fast"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 grpId="1" fill="hold">
                                  <p:stCondLst>
                                    <p:cond delay="0"/>
                                  </p:stCondLst>
                                  <p:iterate type="el" backwards="0">
                                    <p:tmAbs val="0"/>
                                  </p:iterate>
                                  <p:childTnLst>
                                    <p:set>
                                      <p:cBhvr>
                                        <p:cTn id="6" fill="hold"/>
                                        <p:tgtEl>
                                          <p:spTgt spid="8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88" grpId="1"/>
    </p:bldLst>
  </p:timing>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90" name="vocabulario1-header.png" descr="vocabulario1-header"/>
          <p:cNvPicPr/>
          <p:nvPr/>
        </p:nvPicPr>
        <p:blipFill>
          <a:blip r:embed="rId2">
            <a:extLst/>
          </a:blip>
          <a:stretch>
            <a:fillRect/>
          </a:stretch>
        </p:blipFill>
        <p:spPr>
          <a:xfrm>
            <a:off x="0" y="0"/>
            <a:ext cx="9142413" cy="990600"/>
          </a:xfrm>
          <a:prstGeom prst="rect">
            <a:avLst/>
          </a:prstGeom>
          <a:ln w="12700">
            <a:miter lim="400000"/>
          </a:ln>
        </p:spPr>
      </p:pic>
      <p:sp>
        <p:nvSpPr>
          <p:cNvPr id="91" name="Shape 91"/>
          <p:cNvSpPr/>
          <p:nvPr/>
        </p:nvSpPr>
        <p:spPr>
          <a:xfrm>
            <a:off x="344848" y="6343650"/>
            <a:ext cx="1004167" cy="4978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lgn="ctr">
              <a:defRPr sz="1800"/>
            </a:pPr>
            <a:r>
              <a:rPr b="1" sz="1400">
                <a:solidFill>
                  <a:srgbClr val="CC3300"/>
                </a:solidFill>
                <a:latin typeface="Trebuchet MS"/>
                <a:ea typeface="Trebuchet MS"/>
                <a:cs typeface="Trebuchet MS"/>
                <a:sym typeface="Trebuchet MS"/>
              </a:rPr>
              <a:t>Capítulo 5</a:t>
            </a:r>
            <a:endParaRPr b="1" sz="1400">
              <a:solidFill>
                <a:srgbClr val="CC3300"/>
              </a:solidFill>
              <a:latin typeface="Trebuchet MS"/>
              <a:ea typeface="Trebuchet MS"/>
              <a:cs typeface="Trebuchet MS"/>
              <a:sym typeface="Trebuchet MS"/>
            </a:endParaRPr>
          </a:p>
          <a:p>
            <a:pPr lvl="0" algn="ctr">
              <a:lnSpc>
                <a:spcPct val="95000"/>
              </a:lnSpc>
              <a:defRPr sz="1800"/>
            </a:pPr>
            <a:r>
              <a:rPr b="1" sz="1400">
                <a:solidFill>
                  <a:srgbClr val="CC3300"/>
                </a:solidFill>
                <a:latin typeface="Trebuchet MS"/>
                <a:ea typeface="Trebuchet MS"/>
                <a:cs typeface="Trebuchet MS"/>
                <a:sym typeface="Trebuchet MS"/>
              </a:rPr>
              <a:t>8 of 50</a:t>
            </a:r>
          </a:p>
        </p:txBody>
      </p:sp>
      <p:pic>
        <p:nvPicPr>
          <p:cNvPr id="92" name="next slide.png" descr="next slide"/>
          <p:cNvPicPr/>
          <p:nvPr/>
        </p:nvPicPr>
        <p:blipFill>
          <a:blip r:embed="rId3">
            <a:extLst/>
          </a:blip>
          <a:stretch>
            <a:fillRect/>
          </a:stretch>
        </p:blipFill>
        <p:spPr>
          <a:xfrm>
            <a:off x="7467600" y="5797550"/>
            <a:ext cx="1600200" cy="457200"/>
          </a:xfrm>
          <a:prstGeom prst="rect">
            <a:avLst/>
          </a:prstGeom>
          <a:ln w="12700">
            <a:miter lim="400000"/>
          </a:ln>
        </p:spPr>
      </p:pic>
    </p:spTree>
  </p:cSld>
  <p:clrMapOvr>
    <a:masterClrMapping/>
  </p:clrMapOvr>
  <p:transition spd="fast"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 grpId="1" fill="hold">
                                  <p:stCondLst>
                                    <p:cond delay="0"/>
                                  </p:stCondLst>
                                  <p:iterate type="el" backwards="0">
                                    <p:tmAbs val="0"/>
                                  </p:iterate>
                                  <p:childTnLst>
                                    <p:set>
                                      <p:cBhvr>
                                        <p:cTn id="6" fill="hold"/>
                                        <p:tgtEl>
                                          <p:spTgt spid="9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92" grpId="1"/>
    </p:bldLst>
  </p:timing>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4" name="Shape 94"/>
          <p:cNvSpPr/>
          <p:nvPr/>
        </p:nvSpPr>
        <p:spPr>
          <a:xfrm>
            <a:off x="344848" y="6343650"/>
            <a:ext cx="1004167" cy="4978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lgn="ctr">
              <a:defRPr sz="1800"/>
            </a:pPr>
            <a:r>
              <a:rPr b="1" sz="1400">
                <a:solidFill>
                  <a:srgbClr val="CC3300"/>
                </a:solidFill>
                <a:latin typeface="Trebuchet MS"/>
                <a:ea typeface="Trebuchet MS"/>
                <a:cs typeface="Trebuchet MS"/>
                <a:sym typeface="Trebuchet MS"/>
              </a:rPr>
              <a:t>Capítulo 5</a:t>
            </a:r>
            <a:endParaRPr b="1" sz="1400">
              <a:solidFill>
                <a:srgbClr val="CC3300"/>
              </a:solidFill>
              <a:latin typeface="Trebuchet MS"/>
              <a:ea typeface="Trebuchet MS"/>
              <a:cs typeface="Trebuchet MS"/>
              <a:sym typeface="Trebuchet MS"/>
            </a:endParaRPr>
          </a:p>
          <a:p>
            <a:pPr lvl="0" algn="ctr">
              <a:lnSpc>
                <a:spcPct val="95000"/>
              </a:lnSpc>
              <a:defRPr sz="1800"/>
            </a:pPr>
            <a:r>
              <a:rPr b="1" sz="1400">
                <a:solidFill>
                  <a:srgbClr val="CC3300"/>
                </a:solidFill>
                <a:latin typeface="Trebuchet MS"/>
                <a:ea typeface="Trebuchet MS"/>
                <a:cs typeface="Trebuchet MS"/>
                <a:sym typeface="Trebuchet MS"/>
              </a:rPr>
              <a:t>9 of 50</a:t>
            </a:r>
          </a:p>
        </p:txBody>
      </p:sp>
      <p:pic>
        <p:nvPicPr>
          <p:cNvPr id="95" name="next slide.png" descr="next slide"/>
          <p:cNvPicPr/>
          <p:nvPr/>
        </p:nvPicPr>
        <p:blipFill>
          <a:blip r:embed="rId2">
            <a:extLst/>
          </a:blip>
          <a:stretch>
            <a:fillRect/>
          </a:stretch>
        </p:blipFill>
        <p:spPr>
          <a:xfrm>
            <a:off x="7467600" y="5797550"/>
            <a:ext cx="1600200" cy="457200"/>
          </a:xfrm>
          <a:prstGeom prst="rect">
            <a:avLst/>
          </a:prstGeom>
          <a:ln w="12700">
            <a:miter lim="400000"/>
          </a:ln>
        </p:spPr>
      </p:pic>
      <p:pic>
        <p:nvPicPr>
          <p:cNvPr id="96" name="slide 09 pic1a.png" descr="slide 09 pic1a"/>
          <p:cNvPicPr/>
          <p:nvPr/>
        </p:nvPicPr>
        <p:blipFill>
          <a:blip r:embed="rId3">
            <a:extLst/>
          </a:blip>
          <a:stretch>
            <a:fillRect/>
          </a:stretch>
        </p:blipFill>
        <p:spPr>
          <a:xfrm>
            <a:off x="1089025" y="1658937"/>
            <a:ext cx="2959100" cy="4318001"/>
          </a:xfrm>
          <a:prstGeom prst="rect">
            <a:avLst/>
          </a:prstGeom>
          <a:ln w="12700">
            <a:miter lim="400000"/>
          </a:ln>
        </p:spPr>
      </p:pic>
      <p:pic>
        <p:nvPicPr>
          <p:cNvPr id="97" name="slide 09 text1a.png" descr="slide 09 text1a"/>
          <p:cNvPicPr/>
          <p:nvPr/>
        </p:nvPicPr>
        <p:blipFill>
          <a:blip r:embed="rId4">
            <a:extLst/>
          </a:blip>
          <a:stretch>
            <a:fillRect/>
          </a:stretch>
        </p:blipFill>
        <p:spPr>
          <a:xfrm>
            <a:off x="2792412" y="2873375"/>
            <a:ext cx="1308101" cy="254000"/>
          </a:xfrm>
          <a:prstGeom prst="rect">
            <a:avLst/>
          </a:prstGeom>
          <a:ln w="12700">
            <a:miter lim="400000"/>
          </a:ln>
        </p:spPr>
      </p:pic>
      <p:pic>
        <p:nvPicPr>
          <p:cNvPr id="98" name="slide 09 text1b.png" descr="slide 09 text1b"/>
          <p:cNvPicPr/>
          <p:nvPr/>
        </p:nvPicPr>
        <p:blipFill>
          <a:blip r:embed="rId5">
            <a:extLst/>
          </a:blip>
          <a:stretch>
            <a:fillRect/>
          </a:stretch>
        </p:blipFill>
        <p:spPr>
          <a:xfrm>
            <a:off x="2797175" y="2873375"/>
            <a:ext cx="1308100" cy="254000"/>
          </a:xfrm>
          <a:prstGeom prst="rect">
            <a:avLst/>
          </a:prstGeom>
          <a:ln w="12700">
            <a:miter lim="400000"/>
          </a:ln>
        </p:spPr>
      </p:pic>
      <p:pic>
        <p:nvPicPr>
          <p:cNvPr id="99" name="slide 09 text2a.png" descr="slide 09 text2a"/>
          <p:cNvPicPr/>
          <p:nvPr/>
        </p:nvPicPr>
        <p:blipFill>
          <a:blip r:embed="rId6">
            <a:extLst/>
          </a:blip>
          <a:stretch>
            <a:fillRect/>
          </a:stretch>
        </p:blipFill>
        <p:spPr>
          <a:xfrm>
            <a:off x="2851150" y="5461000"/>
            <a:ext cx="1409700" cy="254000"/>
          </a:xfrm>
          <a:prstGeom prst="rect">
            <a:avLst/>
          </a:prstGeom>
          <a:ln w="12700">
            <a:miter lim="400000"/>
          </a:ln>
        </p:spPr>
      </p:pic>
      <p:pic>
        <p:nvPicPr>
          <p:cNvPr id="100" name="slide 09 text2b.png" descr="slide 09 text2b"/>
          <p:cNvPicPr/>
          <p:nvPr/>
        </p:nvPicPr>
        <p:blipFill>
          <a:blip r:embed="rId7">
            <a:extLst/>
          </a:blip>
          <a:stretch>
            <a:fillRect/>
          </a:stretch>
        </p:blipFill>
        <p:spPr>
          <a:xfrm>
            <a:off x="2868612" y="5464175"/>
            <a:ext cx="1409701" cy="254000"/>
          </a:xfrm>
          <a:prstGeom prst="rect">
            <a:avLst/>
          </a:prstGeom>
          <a:ln w="12700">
            <a:miter lim="400000"/>
          </a:ln>
        </p:spPr>
      </p:pic>
      <p:pic>
        <p:nvPicPr>
          <p:cNvPr id="101" name="slide 09 text3a.png" descr="slide 09 text3a"/>
          <p:cNvPicPr/>
          <p:nvPr/>
        </p:nvPicPr>
        <p:blipFill>
          <a:blip r:embed="rId8">
            <a:extLst/>
          </a:blip>
          <a:stretch>
            <a:fillRect/>
          </a:stretch>
        </p:blipFill>
        <p:spPr>
          <a:xfrm>
            <a:off x="2632075" y="2068512"/>
            <a:ext cx="1892300" cy="254001"/>
          </a:xfrm>
          <a:prstGeom prst="rect">
            <a:avLst/>
          </a:prstGeom>
          <a:ln w="12700">
            <a:miter lim="400000"/>
          </a:ln>
        </p:spPr>
      </p:pic>
      <p:pic>
        <p:nvPicPr>
          <p:cNvPr id="102" name="slide 09 text3b.png" descr="slide 09 text3b"/>
          <p:cNvPicPr/>
          <p:nvPr/>
        </p:nvPicPr>
        <p:blipFill>
          <a:blip r:embed="rId9">
            <a:extLst/>
          </a:blip>
          <a:stretch>
            <a:fillRect/>
          </a:stretch>
        </p:blipFill>
        <p:spPr>
          <a:xfrm>
            <a:off x="2662237" y="2082800"/>
            <a:ext cx="1892301" cy="254000"/>
          </a:xfrm>
          <a:prstGeom prst="rect">
            <a:avLst/>
          </a:prstGeom>
          <a:ln w="12700">
            <a:miter lim="400000"/>
          </a:ln>
        </p:spPr>
      </p:pic>
      <p:pic>
        <p:nvPicPr>
          <p:cNvPr id="103" name="slide 09 titletext1a.png" descr="slide 09 titletext1a"/>
          <p:cNvPicPr/>
          <p:nvPr/>
        </p:nvPicPr>
        <p:blipFill>
          <a:blip r:embed="rId10">
            <a:extLst/>
          </a:blip>
          <a:stretch>
            <a:fillRect/>
          </a:stretch>
        </p:blipFill>
        <p:spPr>
          <a:xfrm>
            <a:off x="309562" y="1023937"/>
            <a:ext cx="4748213" cy="484188"/>
          </a:xfrm>
          <a:prstGeom prst="rect">
            <a:avLst/>
          </a:prstGeom>
          <a:ln w="12700">
            <a:miter lim="400000"/>
          </a:ln>
        </p:spPr>
      </p:pic>
      <p:sp>
        <p:nvSpPr>
          <p:cNvPr id="104" name="Shape 104"/>
          <p:cNvSpPr/>
          <p:nvPr/>
        </p:nvSpPr>
        <p:spPr>
          <a:xfrm>
            <a:off x="5154612" y="2235200"/>
            <a:ext cx="3048001" cy="61736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spcBef>
                <a:spcPts val="1000"/>
              </a:spcBef>
              <a:defRPr sz="1800"/>
            </a:pPr>
            <a:r>
              <a:t>La Nochebuena es el 24 </a:t>
            </a:r>
            <a:br/>
            <a:r>
              <a:t>de diciembre. </a:t>
            </a:r>
          </a:p>
        </p:txBody>
      </p:sp>
      <p:sp>
        <p:nvSpPr>
          <p:cNvPr id="105" name="Shape 105"/>
          <p:cNvSpPr/>
          <p:nvPr/>
        </p:nvSpPr>
        <p:spPr>
          <a:xfrm>
            <a:off x="5154612" y="3416300"/>
            <a:ext cx="3454401" cy="61736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spcBef>
                <a:spcPts val="1000"/>
              </a:spcBef>
              <a:defRPr sz="1800"/>
            </a:pPr>
            <a:r>
              <a:t>Los niños decoraban el </a:t>
            </a:r>
            <a:br/>
            <a:r>
              <a:t>árbol de Navidad. </a:t>
            </a:r>
          </a:p>
        </p:txBody>
      </p:sp>
      <p:sp>
        <p:nvSpPr>
          <p:cNvPr id="106" name="Shape 106"/>
          <p:cNvSpPr/>
          <p:nvPr/>
        </p:nvSpPr>
        <p:spPr>
          <a:xfrm>
            <a:off x="5154612" y="4495800"/>
            <a:ext cx="3136901" cy="61736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spcBef>
                <a:spcPts val="1000"/>
              </a:spcBef>
              <a:defRPr sz="1800"/>
            </a:pPr>
            <a:r>
              <a:t>Había aguinaldos debajo </a:t>
            </a:r>
            <a:br/>
            <a:r>
              <a:t>del árbol. </a:t>
            </a:r>
          </a:p>
        </p:txBody>
      </p:sp>
      <p:pic>
        <p:nvPicPr>
          <p:cNvPr id="107" name="vocabulario2-header.png" descr="vocabulario2-header"/>
          <p:cNvPicPr/>
          <p:nvPr/>
        </p:nvPicPr>
        <p:blipFill>
          <a:blip r:embed="rId11">
            <a:extLst/>
          </a:blip>
          <a:stretch>
            <a:fillRect/>
          </a:stretch>
        </p:blipFill>
        <p:spPr>
          <a:xfrm>
            <a:off x="0" y="0"/>
            <a:ext cx="9142413" cy="990600"/>
          </a:xfrm>
          <a:prstGeom prst="rect">
            <a:avLst/>
          </a:prstGeom>
          <a:ln w="12700">
            <a:miter lim="400000"/>
          </a:ln>
        </p:spPr>
      </p:pic>
    </p:spTree>
  </p:cSld>
  <p:clrMapOvr>
    <a:masterClrMapping/>
  </p:clrMapOvr>
  <p:transition spd="fast"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0" grpId="1" fill="hold">
                                  <p:stCondLst>
                                    <p:cond delay="0"/>
                                  </p:stCondLst>
                                  <p:iterate type="el" backwards="0">
                                    <p:tmAbs val="0"/>
                                  </p:iterate>
                                  <p:childTnLst>
                                    <p:set>
                                      <p:cBhvr>
                                        <p:cTn id="6" fill="hold"/>
                                        <p:tgtEl>
                                          <p:spTgt spid="102"/>
                                        </p:tgtEl>
                                        <p:attrNameLst>
                                          <p:attrName>style.visibility</p:attrName>
                                        </p:attrNameLst>
                                      </p:cBhvr>
                                      <p:to>
                                        <p:strVal val="visible"/>
                                      </p:to>
                                    </p:set>
                                    <p:animEffect filter="fade" transition="in">
                                      <p:cBhvr>
                                        <p:cTn id="7" dur="500"/>
                                        <p:tgtEl>
                                          <p:spTgt spid="102"/>
                                        </p:tgtEl>
                                      </p:cBhvr>
                                    </p:animEffect>
                                  </p:childTnLst>
                                </p:cTn>
                              </p:par>
                            </p:childTnLst>
                          </p:cTn>
                        </p:par>
                      </p:childTnLst>
                    </p:cTn>
                  </p:par>
                  <p:par>
                    <p:cTn id="8" fill="hold">
                      <p:stCondLst>
                        <p:cond delay="indefinite"/>
                      </p:stCondLst>
                      <p:childTnLst>
                        <p:par>
                          <p:cTn id="9" fill="hold">
                            <p:stCondLst>
                              <p:cond delay="0"/>
                            </p:stCondLst>
                            <p:childTnLst>
                              <p:par>
                                <p:cTn id="10" nodeType="clickEffect" presetClass="entr" presetSubtype="0" presetID="10" grpId="2" fill="hold">
                                  <p:stCondLst>
                                    <p:cond delay="0"/>
                                  </p:stCondLst>
                                  <p:iterate type="el" backwards="0">
                                    <p:tmAbs val="0"/>
                                  </p:iterate>
                                  <p:childTnLst>
                                    <p:set>
                                      <p:cBhvr>
                                        <p:cTn id="11" fill="hold"/>
                                        <p:tgtEl>
                                          <p:spTgt spid="98"/>
                                        </p:tgtEl>
                                        <p:attrNameLst>
                                          <p:attrName>style.visibility</p:attrName>
                                        </p:attrNameLst>
                                      </p:cBhvr>
                                      <p:to>
                                        <p:strVal val="visible"/>
                                      </p:to>
                                    </p:set>
                                    <p:animEffect filter="fade" transition="in">
                                      <p:cBhvr>
                                        <p:cTn id="12" dur="500"/>
                                        <p:tgtEl>
                                          <p:spTgt spid="98"/>
                                        </p:tgtEl>
                                      </p:cBhvr>
                                    </p:animEffect>
                                  </p:childTnLst>
                                </p:cTn>
                              </p:par>
                            </p:childTnLst>
                          </p:cTn>
                        </p:par>
                      </p:childTnLst>
                    </p:cTn>
                  </p:par>
                  <p:par>
                    <p:cTn id="13" fill="hold">
                      <p:stCondLst>
                        <p:cond delay="indefinite"/>
                      </p:stCondLst>
                      <p:childTnLst>
                        <p:par>
                          <p:cTn id="14" fill="hold">
                            <p:stCondLst>
                              <p:cond delay="0"/>
                            </p:stCondLst>
                            <p:childTnLst>
                              <p:par>
                                <p:cTn id="15" nodeType="clickEffect" presetClass="entr" presetSubtype="0" presetID="10" grpId="3" fill="hold">
                                  <p:stCondLst>
                                    <p:cond delay="0"/>
                                  </p:stCondLst>
                                  <p:iterate type="el" backwards="0">
                                    <p:tmAbs val="0"/>
                                  </p:iterate>
                                  <p:childTnLst>
                                    <p:set>
                                      <p:cBhvr>
                                        <p:cTn id="16" fill="hold"/>
                                        <p:tgtEl>
                                          <p:spTgt spid="100"/>
                                        </p:tgtEl>
                                        <p:attrNameLst>
                                          <p:attrName>style.visibility</p:attrName>
                                        </p:attrNameLst>
                                      </p:cBhvr>
                                      <p:to>
                                        <p:strVal val="visible"/>
                                      </p:to>
                                    </p:set>
                                    <p:animEffect filter="fade" transition="in">
                                      <p:cBhvr>
                                        <p:cTn id="17" dur="500"/>
                                        <p:tgtEl>
                                          <p:spTgt spid="100"/>
                                        </p:tgtEl>
                                      </p:cBhvr>
                                    </p:animEffect>
                                  </p:childTnLst>
                                </p:cTn>
                              </p:par>
                            </p:childTnLst>
                          </p:cTn>
                        </p:par>
                      </p:childTnLst>
                    </p:cTn>
                  </p:par>
                  <p:par>
                    <p:cTn id="18" fill="hold">
                      <p:stCondLst>
                        <p:cond delay="indefinite"/>
                      </p:stCondLst>
                      <p:childTnLst>
                        <p:par>
                          <p:cTn id="19" fill="hold">
                            <p:stCondLst>
                              <p:cond delay="0"/>
                            </p:stCondLst>
                            <p:childTnLst>
                              <p:par>
                                <p:cTn id="20" nodeType="clickEffect" presetClass="entr" presetSubtype="2" presetID="2" grpId="4" fill="hold">
                                  <p:stCondLst>
                                    <p:cond delay="0"/>
                                  </p:stCondLst>
                                  <p:iterate type="el" backwards="0">
                                    <p:tmAbs val="0"/>
                                  </p:iterate>
                                  <p:childTnLst>
                                    <p:set>
                                      <p:cBhvr>
                                        <p:cTn id="21" fill="hold"/>
                                        <p:tgtEl>
                                          <p:spTgt spid="104"/>
                                        </p:tgtEl>
                                        <p:attrNameLst>
                                          <p:attrName>style.visibility</p:attrName>
                                        </p:attrNameLst>
                                      </p:cBhvr>
                                      <p:to>
                                        <p:strVal val="visible"/>
                                      </p:to>
                                    </p:set>
                                    <p:anim calcmode="lin" valueType="num">
                                      <p:cBhvr>
                                        <p:cTn id="22" dur="500" fill="hold"/>
                                        <p:tgtEl>
                                          <p:spTgt spid="104"/>
                                        </p:tgtEl>
                                        <p:attrNameLst>
                                          <p:attrName>ppt_x</p:attrName>
                                        </p:attrNameLst>
                                      </p:cBhvr>
                                      <p:tavLst>
                                        <p:tav tm="0">
                                          <p:val>
                                            <p:strVal val="1+#ppt_w/2"/>
                                          </p:val>
                                        </p:tav>
                                        <p:tav tm="100000">
                                          <p:val>
                                            <p:strVal val="#ppt_x"/>
                                          </p:val>
                                        </p:tav>
                                      </p:tavLst>
                                    </p:anim>
                                    <p:anim calcmode="lin" valueType="num">
                                      <p:cBhvr>
                                        <p:cTn id="23" dur="500" fill="hold"/>
                                        <p:tgtEl>
                                          <p:spTgt spid="104"/>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nodeType="clickEffect" presetClass="entr" presetSubtype="2" presetID="2" grpId="5" fill="hold">
                                  <p:stCondLst>
                                    <p:cond delay="0"/>
                                  </p:stCondLst>
                                  <p:iterate type="el" backwards="0">
                                    <p:tmAbs val="0"/>
                                  </p:iterate>
                                  <p:childTnLst>
                                    <p:set>
                                      <p:cBhvr>
                                        <p:cTn id="27" fill="hold"/>
                                        <p:tgtEl>
                                          <p:spTgt spid="105"/>
                                        </p:tgtEl>
                                        <p:attrNameLst>
                                          <p:attrName>style.visibility</p:attrName>
                                        </p:attrNameLst>
                                      </p:cBhvr>
                                      <p:to>
                                        <p:strVal val="visible"/>
                                      </p:to>
                                    </p:set>
                                    <p:anim calcmode="lin" valueType="num">
                                      <p:cBhvr>
                                        <p:cTn id="28" dur="500" fill="hold"/>
                                        <p:tgtEl>
                                          <p:spTgt spid="105"/>
                                        </p:tgtEl>
                                        <p:attrNameLst>
                                          <p:attrName>ppt_x</p:attrName>
                                        </p:attrNameLst>
                                      </p:cBhvr>
                                      <p:tavLst>
                                        <p:tav tm="0">
                                          <p:val>
                                            <p:strVal val="1+#ppt_w/2"/>
                                          </p:val>
                                        </p:tav>
                                        <p:tav tm="100000">
                                          <p:val>
                                            <p:strVal val="#ppt_x"/>
                                          </p:val>
                                        </p:tav>
                                      </p:tavLst>
                                    </p:anim>
                                    <p:anim calcmode="lin" valueType="num">
                                      <p:cBhvr>
                                        <p:cTn id="29" dur="500" fill="hold"/>
                                        <p:tgtEl>
                                          <p:spTgt spid="105"/>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nodeType="clickEffect" presetClass="entr" presetSubtype="2" presetID="2" grpId="6" fill="hold">
                                  <p:stCondLst>
                                    <p:cond delay="0"/>
                                  </p:stCondLst>
                                  <p:iterate type="el" backwards="0">
                                    <p:tmAbs val="0"/>
                                  </p:iterate>
                                  <p:childTnLst>
                                    <p:set>
                                      <p:cBhvr>
                                        <p:cTn id="33" fill="hold"/>
                                        <p:tgtEl>
                                          <p:spTgt spid="106"/>
                                        </p:tgtEl>
                                        <p:attrNameLst>
                                          <p:attrName>style.visibility</p:attrName>
                                        </p:attrNameLst>
                                      </p:cBhvr>
                                      <p:to>
                                        <p:strVal val="visible"/>
                                      </p:to>
                                    </p:set>
                                    <p:anim calcmode="lin" valueType="num">
                                      <p:cBhvr>
                                        <p:cTn id="34" dur="500" fill="hold"/>
                                        <p:tgtEl>
                                          <p:spTgt spid="106"/>
                                        </p:tgtEl>
                                        <p:attrNameLst>
                                          <p:attrName>ppt_x</p:attrName>
                                        </p:attrNameLst>
                                      </p:cBhvr>
                                      <p:tavLst>
                                        <p:tav tm="0">
                                          <p:val>
                                            <p:strVal val="1+#ppt_w/2"/>
                                          </p:val>
                                        </p:tav>
                                        <p:tav tm="100000">
                                          <p:val>
                                            <p:strVal val="#ppt_x"/>
                                          </p:val>
                                        </p:tav>
                                      </p:tavLst>
                                    </p:anim>
                                    <p:anim calcmode="lin" valueType="num">
                                      <p:cBhvr>
                                        <p:cTn id="35" dur="500" fill="hold"/>
                                        <p:tgtEl>
                                          <p:spTgt spid="106"/>
                                        </p:tgtEl>
                                        <p:attrNameLst>
                                          <p:attrName>ppt_y</p:attrName>
                                        </p:attrNameLst>
                                      </p:cBhvr>
                                      <p:tavLst>
                                        <p:tav tm="0">
                                          <p:val>
                                            <p:strVal val="#ppt_y"/>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nodeType="clickEffect" presetClass="entr" presetSubtype="0" presetID="10" grpId="7" fill="hold">
                                  <p:stCondLst>
                                    <p:cond delay="0"/>
                                  </p:stCondLst>
                                  <p:iterate type="el" backwards="0">
                                    <p:tmAbs val="0"/>
                                  </p:iterate>
                                  <p:childTnLst>
                                    <p:set>
                                      <p:cBhvr>
                                        <p:cTn id="39" fill="hold"/>
                                        <p:tgtEl>
                                          <p:spTgt spid="95"/>
                                        </p:tgtEl>
                                        <p:attrNameLst>
                                          <p:attrName>style.visibility</p:attrName>
                                        </p:attrNameLst>
                                      </p:cBhvr>
                                      <p:to>
                                        <p:strVal val="visible"/>
                                      </p:to>
                                    </p:set>
                                    <p:animEffect filter="fade" transition="in">
                                      <p:cBhvr>
                                        <p:cTn id="40" dur="500"/>
                                        <p:tgtEl>
                                          <p:spTgt spid="9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95" grpId="7"/>
      <p:bldP build="whole" bldLvl="1" animBg="1" rev="0" advAuto="0" spid="102" grpId="1"/>
      <p:bldP build="whole" bldLvl="1" animBg="1" rev="0" advAuto="0" spid="98" grpId="2"/>
      <p:bldP build="whole" bldLvl="1" animBg="1" rev="0" advAuto="0" spid="105" grpId="5"/>
      <p:bldP build="whole" bldLvl="1" animBg="1" rev="0" advAuto="0" spid="106" grpId="6"/>
      <p:bldP build="whole" bldLvl="1" animBg="1" rev="0" advAuto="0" spid="104" grpId="4"/>
      <p:bldP build="whole" bldLvl="1" animBg="1" rev="0" advAuto="0" spid="100" grpId="3"/>
    </p:bldLst>
  </p:timing>
</p:sld>
</file>

<file path=ppt/theme/theme1.xml><?xml version="1.0" encoding="utf-8"?>
<a:theme xmlns:a="http://schemas.openxmlformats.org/drawingml/2006/main" xmlns:r="http://schemas.openxmlformats.org/officeDocument/2006/relationships" name="Default">
  <a:themeElements>
    <a:clrScheme name="Default">
      <a:dk1>
        <a:srgbClr val="000000"/>
      </a:dk1>
      <a:lt1>
        <a:srgbClr val="FFFFFF"/>
      </a:lt1>
      <a:dk2>
        <a:srgbClr val="A7A7A7"/>
      </a:dk2>
      <a:lt2>
        <a:srgbClr val="535353"/>
      </a:lt2>
      <a:accent1>
        <a:srgbClr val="BBE0E3"/>
      </a:accent1>
      <a:accent2>
        <a:srgbClr val="333399"/>
      </a:accent2>
      <a:accent3>
        <a:srgbClr val="8F8F8F"/>
      </a:accent3>
      <a:accent4>
        <a:srgbClr val="707070"/>
      </a:accent4>
      <a:accent5>
        <a:srgbClr val="D8ECED"/>
      </a:accent5>
      <a:accent6>
        <a:srgbClr val="2E2E8B"/>
      </a:accent6>
      <a:hlink>
        <a:srgbClr val="0000FF"/>
      </a:hlink>
      <a:folHlink>
        <a:srgbClr val="FF00FF"/>
      </a:folHlink>
    </a:clrScheme>
    <a:fontScheme name="Default">
      <a:majorFont>
        <a:latin typeface="Helvetica Neue"/>
        <a:ea typeface="Helvetica Neue"/>
        <a:cs typeface="Helvetica Neue"/>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BBE0E3"/>
          </a:solidFill>
          <a:prstDash val="solid"/>
          <a:bevel/>
        </a:ln>
        <a:effectLst/>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2000" u="none" kumimoji="0" normalizeH="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BBE0E3"/>
          </a:solidFill>
          <a:prstDash val="solid"/>
          <a:bevel/>
        </a:ln>
        <a:effectLst>
          <a:outerShdw sx="100000" sy="100000" kx="0" ky="0" algn="b" rotWithShape="0" blurRad="38100" dist="20000" dir="5400000">
            <a:srgbClr val="000000">
              <a:alpha val="38000"/>
            </a:srgbClr>
          </a:outerShdw>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2000" u="none" kumimoji="0" normalizeH="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Default">
  <a:themeElements>
    <a:clrScheme name="Default">
      <a:dk1>
        <a:srgbClr val="000000"/>
      </a:dk1>
      <a:lt1>
        <a:srgbClr val="FFFFFF"/>
      </a:lt1>
      <a:dk2>
        <a:srgbClr val="A7A7A7"/>
      </a:dk2>
      <a:lt2>
        <a:srgbClr val="535353"/>
      </a:lt2>
      <a:accent1>
        <a:srgbClr val="BBE0E3"/>
      </a:accent1>
      <a:accent2>
        <a:srgbClr val="333399"/>
      </a:accent2>
      <a:accent3>
        <a:srgbClr val="8F8F8F"/>
      </a:accent3>
      <a:accent4>
        <a:srgbClr val="707070"/>
      </a:accent4>
      <a:accent5>
        <a:srgbClr val="D8ECED"/>
      </a:accent5>
      <a:accent6>
        <a:srgbClr val="2E2E8B"/>
      </a:accent6>
      <a:hlink>
        <a:srgbClr val="0000FF"/>
      </a:hlink>
      <a:folHlink>
        <a:srgbClr val="FF00FF"/>
      </a:folHlink>
    </a:clrScheme>
    <a:fontScheme name="Default">
      <a:majorFont>
        <a:latin typeface="Helvetica Neue"/>
        <a:ea typeface="Helvetica Neue"/>
        <a:cs typeface="Helvetica Neue"/>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BBE0E3"/>
          </a:solidFill>
          <a:prstDash val="solid"/>
          <a:bevel/>
        </a:ln>
        <a:effectLst/>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2000" u="none" kumimoji="0" normalizeH="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BBE0E3"/>
          </a:solidFill>
          <a:prstDash val="solid"/>
          <a:bevel/>
        </a:ln>
        <a:effectLst>
          <a:outerShdw sx="100000" sy="100000" kx="0" ky="0" algn="b" rotWithShape="0" blurRad="38100" dist="20000" dir="5400000">
            <a:srgbClr val="000000">
              <a:alpha val="38000"/>
            </a:srgbClr>
          </a:outerShdw>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2000" u="none" kumimoji="0" normalizeH="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